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59"/>
  </p:notesMasterIdLst>
  <p:handoutMasterIdLst>
    <p:handoutMasterId r:id="rId60"/>
  </p:handoutMasterIdLst>
  <p:sldIdLst>
    <p:sldId id="626" r:id="rId3"/>
    <p:sldId id="751" r:id="rId4"/>
    <p:sldId id="726" r:id="rId5"/>
    <p:sldId id="727" r:id="rId6"/>
    <p:sldId id="263" r:id="rId7"/>
    <p:sldId id="266" r:id="rId8"/>
    <p:sldId id="752" r:id="rId9"/>
    <p:sldId id="728" r:id="rId10"/>
    <p:sldId id="729" r:id="rId11"/>
    <p:sldId id="730" r:id="rId12"/>
    <p:sldId id="731" r:id="rId13"/>
    <p:sldId id="719" r:id="rId14"/>
    <p:sldId id="677" r:id="rId15"/>
    <p:sldId id="718" r:id="rId16"/>
    <p:sldId id="720" r:id="rId17"/>
    <p:sldId id="621" r:id="rId18"/>
    <p:sldId id="721" r:id="rId19"/>
    <p:sldId id="371" r:id="rId20"/>
    <p:sldId id="722" r:id="rId21"/>
    <p:sldId id="724" r:id="rId22"/>
    <p:sldId id="732" r:id="rId23"/>
    <p:sldId id="733" r:id="rId24"/>
    <p:sldId id="734" r:id="rId25"/>
    <p:sldId id="735" r:id="rId26"/>
    <p:sldId id="736" r:id="rId27"/>
    <p:sldId id="737" r:id="rId28"/>
    <p:sldId id="738" r:id="rId29"/>
    <p:sldId id="739" r:id="rId30"/>
    <p:sldId id="397" r:id="rId31"/>
    <p:sldId id="725" r:id="rId32"/>
    <p:sldId id="495" r:id="rId33"/>
    <p:sldId id="753" r:id="rId34"/>
    <p:sldId id="740" r:id="rId35"/>
    <p:sldId id="741" r:id="rId36"/>
    <p:sldId id="742" r:id="rId37"/>
    <p:sldId id="290" r:id="rId38"/>
    <p:sldId id="743" r:id="rId39"/>
    <p:sldId id="744" r:id="rId40"/>
    <p:sldId id="745" r:id="rId41"/>
    <p:sldId id="294" r:id="rId42"/>
    <p:sldId id="578" r:id="rId43"/>
    <p:sldId id="754" r:id="rId44"/>
    <p:sldId id="755" r:id="rId45"/>
    <p:sldId id="756" r:id="rId46"/>
    <p:sldId id="757" r:id="rId47"/>
    <p:sldId id="758" r:id="rId48"/>
    <p:sldId id="746" r:id="rId49"/>
    <p:sldId id="747" r:id="rId50"/>
    <p:sldId id="748" r:id="rId51"/>
    <p:sldId id="749" r:id="rId52"/>
    <p:sldId id="750" r:id="rId53"/>
    <p:sldId id="304" r:id="rId54"/>
    <p:sldId id="759" r:id="rId55"/>
    <p:sldId id="307" r:id="rId56"/>
    <p:sldId id="311" r:id="rId57"/>
    <p:sldId id="760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D35"/>
    <a:srgbClr val="1DC7F4"/>
    <a:srgbClr val="00006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21" autoAdjust="0"/>
    <p:restoredTop sz="94658" autoAdjust="0"/>
  </p:normalViewPr>
  <p:slideViewPr>
    <p:cSldViewPr>
      <p:cViewPr>
        <p:scale>
          <a:sx n="70" d="100"/>
          <a:sy n="70" d="100"/>
        </p:scale>
        <p:origin x="-5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E7EB2-C755-4848-884C-CA18295E8F55}" type="datetimeFigureOut">
              <a:rPr lang="en-US" smtClean="0"/>
              <a:pPr/>
              <a:t>1/1/2011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40DE7-0DC3-4C86-91F6-BD7BF6773C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8E1BA-9D5D-42CF-8119-B431C38CA619}" type="datetimeFigureOut">
              <a:rPr lang="en-US" smtClean="0"/>
              <a:pPr/>
              <a:t>1/1/2011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DE0BE-EC9A-494C-902B-F91645A6B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4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4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1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CCD33-079B-449A-98EF-41B319A7CB9D}" type="datetimeFigureOut">
              <a:rPr lang="en-US" smtClean="0"/>
              <a:pPr/>
              <a:t>1/1/2011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ds.yahoo.com/_ylt=A0S0207GVg1MZwIAvX.jzbkF/SIG=1248b35tc/EXP=1276028998/**http:/www.flickr.com/photos/lenareh/3283604990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743200" y="4191000"/>
            <a:ext cx="58674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lbertus" pitchFamily="34" charset="0"/>
              </a:rPr>
              <a:t>Bienvenidos</a:t>
            </a:r>
            <a:endParaRPr 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lbertus" pitchFamily="34" charset="0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8612" name="Picture 4" descr="carlos 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28600"/>
            <a:ext cx="7772400" cy="5829300"/>
          </a:xfrm>
          <a:prstGeom prst="rect">
            <a:avLst/>
          </a:prstGeom>
          <a:noFill/>
        </p:spPr>
      </p:pic>
      <p:sp>
        <p:nvSpPr>
          <p:cNvPr id="1348614" name="WordArt 6"/>
          <p:cNvSpPr>
            <a:spLocks noChangeArrowheads="1" noChangeShapeType="1" noTextEdit="1"/>
          </p:cNvSpPr>
          <p:nvPr/>
        </p:nvSpPr>
        <p:spPr bwMode="auto">
          <a:xfrm>
            <a:off x="2057400" y="6248400"/>
            <a:ext cx="55626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CELEBRACION DE LA VIDA de LUIS CARLOS GOMEZ</a:t>
            </a:r>
          </a:p>
          <a:p>
            <a:pPr algn="ctr"/>
            <a:r>
              <a:rPr lang="es-ES" sz="1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Enero 5, 1970 - Enero </a:t>
            </a:r>
            <a:r>
              <a:rPr lang="es-ES" sz="1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2, 2011</a:t>
            </a:r>
            <a:endParaRPr lang="en-US" sz="14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/>
            </a:endParaRP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77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57796" name="Text Box 4"/>
          <p:cNvSpPr txBox="1">
            <a:spLocks noChangeArrowheads="1"/>
          </p:cNvSpPr>
          <p:nvPr/>
        </p:nvSpPr>
        <p:spPr bwMode="auto">
          <a:xfrm>
            <a:off x="381000" y="1600200"/>
            <a:ext cx="5029200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chemeClr val="hlink"/>
                </a:solidFill>
              </a:rPr>
              <a:t>//Por los valles de mi vida, yo te alabare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chemeClr val="hlink"/>
                </a:solidFill>
              </a:rPr>
              <a:t>En mis más oscuros días, yo te alabare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chemeClr val="hlink"/>
                </a:solidFill>
              </a:rPr>
              <a:t>Seguiré tu voluntad, y te alabare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chemeClr val="hlink"/>
                </a:solidFill>
              </a:rPr>
              <a:t>Porque eres fiel, te alabare//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89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18915" name="Text Box 3"/>
          <p:cNvSpPr txBox="1">
            <a:spLocks noChangeArrowheads="1"/>
          </p:cNvSpPr>
          <p:nvPr/>
        </p:nvSpPr>
        <p:spPr bwMode="auto">
          <a:xfrm>
            <a:off x="457200" y="1371600"/>
            <a:ext cx="502920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chemeClr val="hlink"/>
                </a:solidFill>
              </a:rPr>
              <a:t>Coro:		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chemeClr val="hlink"/>
                </a:solidFill>
              </a:rPr>
              <a:t>Te alabare Señor, te alabaré Señor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chemeClr val="hlink"/>
                </a:solidFill>
              </a:rPr>
              <a:t>Tú eres mi sustento en tiempos de dolor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chemeClr val="hlink"/>
                </a:solidFill>
              </a:rPr>
              <a:t>Te alabaré Señor, te alabaré Señor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chemeClr val="hlink"/>
                </a:solidFill>
              </a:rPr>
              <a:t>Porque eres fiel, te alabare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rds.yahoo.com/_ylt=A0S020vWMw1MyTIAAkWjzbkF/SIG=12d6u06hc/EXP=1276020054/**http%3a/www.orthodoxresource.co.uk/orthodoxy/holy_fire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1" y="0"/>
            <a:ext cx="9159015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90600" y="4876800"/>
            <a:ext cx="7047250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Saludo</a:t>
            </a:r>
            <a:r>
              <a:rPr lang="en-US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 </a:t>
            </a:r>
            <a:r>
              <a:rPr lang="en-US" sz="7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Apostólico</a:t>
            </a:r>
            <a:endParaRPr lang="en-US" sz="7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innerShdw blurRad="63500" dist="50800">
                  <a:schemeClr val="accent2">
                    <a:lumMod val="50000"/>
                    <a:alpha val="61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View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209800" y="4191000"/>
            <a:ext cx="604422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Oración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 del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Día</a:t>
            </a:r>
            <a:endParaRPr 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8100000" algn="tr" rotWithShape="0">
                  <a:schemeClr val="tx2">
                    <a:lumMod val="50000"/>
                    <a:alpha val="8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96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6106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49636" name="Text Box 4"/>
          <p:cNvSpPr txBox="1">
            <a:spLocks noChangeArrowheads="1"/>
          </p:cNvSpPr>
          <p:nvPr/>
        </p:nvSpPr>
        <p:spPr bwMode="auto">
          <a:xfrm>
            <a:off x="4114800" y="5867400"/>
            <a:ext cx="3429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</a:rPr>
              <a:t>Luis Carlos Gomez</a:t>
            </a: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1806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80676" name="Rectangle 4"/>
          <p:cNvSpPr>
            <a:spLocks noChangeArrowheads="1"/>
          </p:cNvSpPr>
          <p:nvPr/>
        </p:nvSpPr>
        <p:spPr bwMode="auto">
          <a:xfrm>
            <a:off x="1600200" y="838200"/>
            <a:ext cx="6781800" cy="344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chemeClr val="bg1"/>
                </a:solidFill>
              </a:rPr>
              <a:t>1.	</a:t>
            </a:r>
            <a:r>
              <a:rPr lang="es-ES" sz="3600" b="1">
                <a:solidFill>
                  <a:srgbClr val="BD031E"/>
                </a:solidFill>
              </a:rPr>
              <a:t>Traemos hoy ante tu altar nuestras coronas</a:t>
            </a: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ES" sz="3600" b="1">
                <a:solidFill>
                  <a:srgbClr val="BD031E"/>
                </a:solidFill>
              </a:rPr>
              <a:t>Queremos darte lo mejor de nuestras vidas</a:t>
            </a: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ES" sz="3600" b="1">
                <a:solidFill>
                  <a:srgbClr val="BD031E"/>
                </a:solidFill>
              </a:rPr>
              <a:t>Te entregaré mi amor entero</a:t>
            </a: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ES" sz="3600" b="1">
                <a:solidFill>
                  <a:srgbClr val="BD031E"/>
                </a:solidFill>
              </a:rPr>
              <a:t>Los sueños que logré alcanzar</a:t>
            </a:r>
            <a:endParaRPr lang="en-US" sz="3600" b="1">
              <a:solidFill>
                <a:srgbClr val="BD031E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010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323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23012" name="Rectangle 4"/>
          <p:cNvSpPr>
            <a:spLocks noChangeArrowheads="1"/>
          </p:cNvSpPr>
          <p:nvPr/>
        </p:nvSpPr>
        <p:spPr bwMode="auto">
          <a:xfrm>
            <a:off x="2133600" y="609600"/>
            <a:ext cx="6248400" cy="481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ES" sz="3600" b="1">
                <a:solidFill>
                  <a:srgbClr val="BD031E"/>
                </a:solidFill>
              </a:rPr>
              <a:t>                                 Coro:		</a:t>
            </a: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ES" sz="3600" b="1">
                <a:solidFill>
                  <a:srgbClr val="BD031E"/>
                </a:solidFill>
              </a:rPr>
              <a:t>Te daré lo mejor de mi vida</a:t>
            </a:r>
          </a:p>
          <a:p>
            <a:pPr algn="r"/>
            <a:r>
              <a:rPr lang="es-ES" sz="3600" b="1">
                <a:solidFill>
                  <a:srgbClr val="BD031E"/>
                </a:solidFill>
              </a:rPr>
              <a:t>Te daré lo mejor cada día</a:t>
            </a:r>
          </a:p>
          <a:p>
            <a:pPr algn="r"/>
            <a:r>
              <a:rPr lang="es-ES" sz="3600" b="1">
                <a:solidFill>
                  <a:srgbClr val="BD031E"/>
                </a:solidFill>
              </a:rPr>
              <a:t>Tú serás mucho </a:t>
            </a:r>
          </a:p>
          <a:p>
            <a:pPr algn="r"/>
            <a:r>
              <a:rPr lang="es-ES" sz="3600" b="1">
                <a:solidFill>
                  <a:srgbClr val="BD031E"/>
                </a:solidFill>
              </a:rPr>
              <a:t>más que una canción</a:t>
            </a:r>
          </a:p>
          <a:p>
            <a:pPr algn="r"/>
            <a:r>
              <a:rPr lang="es-ES" sz="3600" b="1">
                <a:solidFill>
                  <a:srgbClr val="BD031E"/>
                </a:solidFill>
              </a:rPr>
              <a:t>Mi obediencia </a:t>
            </a:r>
          </a:p>
          <a:p>
            <a:pPr algn="r"/>
            <a:r>
              <a:rPr lang="es-ES" sz="3600" b="1">
                <a:solidFill>
                  <a:srgbClr val="BD031E"/>
                </a:solidFill>
              </a:rPr>
              <a:t>es mi mejor adoración</a:t>
            </a:r>
          </a:p>
          <a:p>
            <a:r>
              <a:rPr lang="es-ES" sz="3600">
                <a:solidFill>
                  <a:srgbClr val="BD031E"/>
                </a:solidFill>
              </a:rPr>
              <a:t>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058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3250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25060" name="Rectangle 4"/>
          <p:cNvSpPr>
            <a:spLocks noChangeArrowheads="1"/>
          </p:cNvSpPr>
          <p:nvPr/>
        </p:nvSpPr>
        <p:spPr bwMode="auto">
          <a:xfrm>
            <a:off x="1676400" y="914400"/>
            <a:ext cx="67818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/>
            <a:r>
              <a:rPr lang="es-ES" sz="3600" b="1">
                <a:solidFill>
                  <a:srgbClr val="BD031E"/>
                </a:solidFill>
              </a:rPr>
              <a:t>Traemos hoy ante tu altar nuestras coronas</a:t>
            </a:r>
          </a:p>
          <a:p>
            <a:pPr algn="r"/>
            <a:r>
              <a:rPr lang="es-ES" sz="3600" b="1">
                <a:solidFill>
                  <a:srgbClr val="BD031E"/>
                </a:solidFill>
              </a:rPr>
              <a:t>Queremos darte lo mejor de nuestras vidas</a:t>
            </a:r>
          </a:p>
          <a:p>
            <a:pPr algn="r"/>
            <a:r>
              <a:rPr lang="es-ES" sz="3600" b="1">
                <a:solidFill>
                  <a:srgbClr val="BD031E"/>
                </a:solidFill>
              </a:rPr>
              <a:t>Traeremos solo las primicias </a:t>
            </a:r>
          </a:p>
          <a:p>
            <a:pPr algn="r"/>
            <a:r>
              <a:rPr lang="es-ES" sz="3600" b="1">
                <a:solidFill>
                  <a:srgbClr val="BD031E"/>
                </a:solidFill>
              </a:rPr>
              <a:t>Pues tú mereces lo mejor.</a:t>
            </a:r>
            <a:endParaRPr lang="en-US" sz="3600" b="1">
              <a:solidFill>
                <a:srgbClr val="BD031E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106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32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27108" name="Rectangle 4"/>
          <p:cNvSpPr>
            <a:spLocks noChangeArrowheads="1"/>
          </p:cNvSpPr>
          <p:nvPr/>
        </p:nvSpPr>
        <p:spPr bwMode="auto">
          <a:xfrm>
            <a:off x="1371600" y="1447800"/>
            <a:ext cx="67818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/>
            <a:r>
              <a:rPr lang="es-ES" sz="3600" b="1">
                <a:solidFill>
                  <a:srgbClr val="BD031E"/>
                </a:solidFill>
              </a:rPr>
              <a:t>Final:</a:t>
            </a:r>
          </a:p>
          <a:p>
            <a:pPr algn="r"/>
            <a:r>
              <a:rPr lang="es-ES" sz="3600" b="1">
                <a:solidFill>
                  <a:srgbClr val="BD031E"/>
                </a:solidFill>
              </a:rPr>
              <a:t> 	</a:t>
            </a:r>
          </a:p>
          <a:p>
            <a:pPr algn="r"/>
            <a:r>
              <a:rPr lang="es-ES" sz="3600" b="1">
                <a:solidFill>
                  <a:srgbClr val="BD031E"/>
                </a:solidFill>
              </a:rPr>
              <a:t>Te daré lo mejor de mí, </a:t>
            </a:r>
          </a:p>
          <a:p>
            <a:pPr algn="r"/>
            <a:r>
              <a:rPr lang="es-ES" sz="3600" b="1">
                <a:solidFill>
                  <a:srgbClr val="BD031E"/>
                </a:solidFill>
              </a:rPr>
              <a:t>te daré lo mejor de mí,</a:t>
            </a:r>
          </a:p>
          <a:p>
            <a:pPr algn="r"/>
            <a:r>
              <a:rPr lang="es-ES" sz="3600" b="1">
                <a:solidFill>
                  <a:srgbClr val="BD031E"/>
                </a:solidFill>
              </a:rPr>
              <a:t>Te daré lo mejor de mí, </a:t>
            </a:r>
          </a:p>
          <a:p>
            <a:pPr algn="r"/>
            <a:r>
              <a:rPr lang="es-ES" sz="3600" b="1">
                <a:solidFill>
                  <a:srgbClr val="BD031E"/>
                </a:solidFill>
              </a:rPr>
              <a:t>te daré lo mejor.</a:t>
            </a:r>
            <a:endParaRPr lang="en-US" sz="3600" b="1">
              <a:solidFill>
                <a:srgbClr val="BD031E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9200" y="762000"/>
            <a:ext cx="7696200" cy="5550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Jeremías 31:7-14 (Nueva Versión Internacional)</a:t>
            </a:r>
          </a:p>
          <a:p>
            <a:endParaRPr lang="es-ES" sz="2800" b="1" baseline="30000" dirty="0" smtClean="0">
              <a:solidFill>
                <a:srgbClr val="FFFF00"/>
              </a:solidFill>
            </a:endParaRP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7</a:t>
            </a:r>
            <a:r>
              <a:rPr lang="es-ES" sz="2800" dirty="0" smtClean="0">
                <a:solidFill>
                  <a:srgbClr val="FFFF00"/>
                </a:solidFill>
              </a:rPr>
              <a:t> Así dice 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«Canten jubilosos en honor de Jacob;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griten de alegría por la mejor de las naciones.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Hagan oír sus alabanzas y clamen: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"¡Salva,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, a tu pueblo;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salva al remanente de Israel!"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8</a:t>
            </a:r>
            <a:r>
              <a:rPr lang="es-ES" sz="2800" dirty="0" smtClean="0">
                <a:solidFill>
                  <a:srgbClr val="FFFF00"/>
                </a:solidFill>
              </a:rPr>
              <a:t> Yo los traeré del país del norte;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los reuniré de los confines de la tierra.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¡Volverá una gran multitud!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Entre ellos vendrán ciegos y cojos,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embarazadas y parturientas. </a:t>
            </a:r>
            <a:endParaRPr lang="es-E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9200" y="685800"/>
            <a:ext cx="7696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Jeremías 31:7-14 (Nueva Versión Internacional)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9</a:t>
            </a:r>
            <a:r>
              <a:rPr lang="es-ES" sz="2800" dirty="0" smtClean="0">
                <a:solidFill>
                  <a:srgbClr val="FFFF00"/>
                </a:solidFill>
              </a:rPr>
              <a:t> Entre llantos vendrán,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entre consuelos los conduciré.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Los guiaré a corrientes de agua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por un camino llano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en el que no tropezarán.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Yo soy el padre de Israel;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mi primogénito es Efraín.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  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10</a:t>
            </a:r>
            <a:r>
              <a:rPr lang="es-ES" sz="2800" dirty="0" smtClean="0">
                <a:solidFill>
                  <a:srgbClr val="FFFF00"/>
                </a:solidFill>
              </a:rPr>
              <a:t> »Naciones, escuchen la palabra del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anuncien en las costas más lejanas: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"El que dispersó a Israel, lo reunirá;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lo cuidará como un *pastor a su rebaño." </a:t>
            </a:r>
            <a:endParaRPr lang="es-E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95400" y="1066800"/>
            <a:ext cx="7696200" cy="4965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Jeremías 31:7-14 (Nueva Versión Internacional)</a:t>
            </a:r>
          </a:p>
          <a:p>
            <a:endParaRPr lang="es-ES" sz="2800" b="1" baseline="30000" dirty="0" smtClean="0">
              <a:solidFill>
                <a:srgbClr val="FFFF00"/>
              </a:solidFill>
            </a:endParaRP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11</a:t>
            </a:r>
            <a:r>
              <a:rPr lang="es-ES" sz="2800" dirty="0" smtClean="0">
                <a:solidFill>
                  <a:srgbClr val="FFFF00"/>
                </a:solidFill>
              </a:rPr>
              <a:t> Porque 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 rescató a Jacob;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lo redimió de una mano más poderosa.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12</a:t>
            </a:r>
            <a:r>
              <a:rPr lang="es-ES" sz="2800" dirty="0" smtClean="0">
                <a:solidFill>
                  <a:srgbClr val="FFFF00"/>
                </a:solidFill>
              </a:rPr>
              <a:t> Vendrán y cantarán jubilosos en las alturas de Sión;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disfrutarán de las bondades del </a:t>
            </a:r>
            <a:r>
              <a:rPr lang="es-ES" sz="2800" cap="small" dirty="0" smtClean="0">
                <a:solidFill>
                  <a:srgbClr val="FFFF00"/>
                </a:solidFill>
              </a:rPr>
              <a:t>Señor</a:t>
            </a:r>
            <a:r>
              <a:rPr lang="es-ES" sz="2800" dirty="0" smtClean="0">
                <a:solidFill>
                  <a:srgbClr val="FFFF00"/>
                </a:solidFill>
              </a:rPr>
              <a:t>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el trigo, el vino nuevo y el aceite,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las crías de las ovejas y las vacas.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Serán como un jardín bien regado,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no volverán a desmayar. </a:t>
            </a:r>
            <a:br>
              <a:rPr lang="es-ES" sz="2800" dirty="0" smtClean="0">
                <a:solidFill>
                  <a:srgbClr val="FFFF00"/>
                </a:solidFill>
              </a:rPr>
            </a:br>
            <a:endParaRPr lang="es-E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9200" y="1295400"/>
            <a:ext cx="7696200" cy="4534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Jeremías 31:7-14 (Nueva Versión Internacional)</a:t>
            </a:r>
          </a:p>
          <a:p>
            <a:endParaRPr lang="es-ES" sz="2800" b="1" baseline="30000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13</a:t>
            </a:r>
            <a:r>
              <a:rPr lang="es-ES" sz="2800" dirty="0" smtClean="0">
                <a:solidFill>
                  <a:srgbClr val="FFFF00"/>
                </a:solidFill>
              </a:rPr>
              <a:t> Entonces las jóvenes danzarán con alegría,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los jóvenes junto con los ancianos.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Convertiré su duelo en gozo, y los consolaré;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transformaré su dolor en alegría.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14</a:t>
            </a:r>
            <a:r>
              <a:rPr lang="es-ES" sz="2800" dirty="0" smtClean="0">
                <a:solidFill>
                  <a:srgbClr val="FFFF00"/>
                </a:solidFill>
              </a:rPr>
              <a:t> Colmaré de abundancia a los sacerdotes,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saciaré con mis bienes a mi pueblo», </a:t>
            </a:r>
            <a:r>
              <a:rPr lang="es-ES" sz="2800" i="1" dirty="0" smtClean="0">
                <a:solidFill>
                  <a:srgbClr val="FFFF00"/>
                </a:solidFill>
              </a:rPr>
              <a:t>afirma el </a:t>
            </a:r>
            <a:r>
              <a:rPr lang="es-ES" sz="2800" i="1" cap="small" dirty="0" smtClean="0">
                <a:solidFill>
                  <a:srgbClr val="FFFF00"/>
                </a:solidFill>
              </a:rPr>
              <a:t>Señor</a:t>
            </a:r>
            <a:r>
              <a:rPr lang="es-ES" sz="2800" i="1" dirty="0" smtClean="0">
                <a:solidFill>
                  <a:srgbClr val="FFFF00"/>
                </a:solidFill>
              </a:rPr>
              <a:t>.</a:t>
            </a:r>
            <a:r>
              <a:rPr lang="es-ES" dirty="0" smtClean="0"/>
              <a:t> </a:t>
            </a:r>
          </a:p>
          <a:p>
            <a:endParaRPr lang="es-E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Salmo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9200" y="838200"/>
            <a:ext cx="7696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Salmos 119:97-104 (Nueva Versión Internacional)</a:t>
            </a:r>
          </a:p>
          <a:p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 </a:t>
            </a:r>
            <a:r>
              <a:rPr lang="es-ES" sz="2800" b="1" baseline="30000" dirty="0" smtClean="0">
                <a:solidFill>
                  <a:schemeClr val="bg1"/>
                </a:solidFill>
              </a:rPr>
              <a:t>97</a:t>
            </a:r>
            <a:r>
              <a:rPr lang="es-ES" sz="2800" dirty="0" smtClean="0">
                <a:solidFill>
                  <a:schemeClr val="bg1"/>
                </a:solidFill>
              </a:rPr>
              <a:t> ¡Cuánto amo yo tu ley! </a:t>
            </a:r>
            <a:br>
              <a:rPr lang="es-ES" sz="2800" dirty="0" smtClean="0">
                <a:solidFill>
                  <a:schemeClr val="bg1"/>
                </a:solidFill>
              </a:rPr>
            </a:br>
            <a:r>
              <a:rPr lang="es-ES" sz="2800" dirty="0" smtClean="0">
                <a:solidFill>
                  <a:schemeClr val="bg1"/>
                </a:solidFill>
              </a:rPr>
              <a:t>      Todo el día medito en ella. </a:t>
            </a:r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98</a:t>
            </a:r>
            <a:r>
              <a:rPr lang="es-ES" sz="2800" dirty="0" smtClean="0">
                <a:solidFill>
                  <a:srgbClr val="FFFF00"/>
                </a:solidFill>
              </a:rPr>
              <a:t> Tus mandamientos me hacen más sabio que mis enemigos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porque me pertenecen para siempre.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chemeClr val="bg1"/>
                </a:solidFill>
              </a:rPr>
              <a:t>99</a:t>
            </a:r>
            <a:r>
              <a:rPr lang="es-ES" sz="2800" dirty="0" smtClean="0">
                <a:solidFill>
                  <a:schemeClr val="bg1"/>
                </a:solidFill>
              </a:rPr>
              <a:t> Tengo más discernimiento que todos mis maestros </a:t>
            </a:r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porque medito en tus estatutos.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100</a:t>
            </a:r>
            <a:r>
              <a:rPr lang="es-ES" sz="2800" dirty="0" smtClean="0">
                <a:solidFill>
                  <a:srgbClr val="FFFF00"/>
                </a:solidFill>
              </a:rPr>
              <a:t> Tengo más entendimiento que los ancianos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porque obedezco tus preceptos. </a:t>
            </a:r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Salmo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9200" y="1066800"/>
            <a:ext cx="7696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Salmos 119:97-104 (Nueva Versión Internacional)</a:t>
            </a:r>
          </a:p>
          <a:p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chemeClr val="bg1"/>
                </a:solidFill>
              </a:rPr>
              <a:t>101</a:t>
            </a:r>
            <a:r>
              <a:rPr lang="es-ES" sz="2800" dirty="0" smtClean="0">
                <a:solidFill>
                  <a:schemeClr val="bg1"/>
                </a:solidFill>
              </a:rPr>
              <a:t> Aparto mis pies de toda mala senda </a:t>
            </a:r>
            <a:br>
              <a:rPr lang="es-ES" sz="2800" dirty="0" smtClean="0">
                <a:solidFill>
                  <a:schemeClr val="bg1"/>
                </a:solidFill>
              </a:rPr>
            </a:br>
            <a:r>
              <a:rPr lang="es-ES" sz="2800" dirty="0" smtClean="0">
                <a:solidFill>
                  <a:schemeClr val="bg1"/>
                </a:solidFill>
              </a:rPr>
              <a:t>      para cumplir con tu palabra. </a:t>
            </a:r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102</a:t>
            </a:r>
            <a:r>
              <a:rPr lang="es-ES" sz="2800" dirty="0" smtClean="0">
                <a:solidFill>
                  <a:srgbClr val="FFFF00"/>
                </a:solidFill>
              </a:rPr>
              <a:t> No me desvío de tus juicios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porque tú mismo me instruyes.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chemeClr val="bg1"/>
                </a:solidFill>
              </a:rPr>
              <a:t>103</a:t>
            </a:r>
            <a:r>
              <a:rPr lang="es-ES" sz="2800" dirty="0" smtClean="0">
                <a:solidFill>
                  <a:schemeClr val="bg1"/>
                </a:solidFill>
              </a:rPr>
              <a:t> ¡Cuán dulces son a mi paladar tus palabras! </a:t>
            </a:r>
            <a:br>
              <a:rPr lang="es-ES" sz="2800" dirty="0" smtClean="0">
                <a:solidFill>
                  <a:schemeClr val="bg1"/>
                </a:solidFill>
              </a:rPr>
            </a:br>
            <a:r>
              <a:rPr lang="es-ES" sz="2800" dirty="0" smtClean="0">
                <a:solidFill>
                  <a:schemeClr val="bg1"/>
                </a:solidFill>
              </a:rPr>
              <a:t>      ¡Son más dulces que la miel a mi boca!</a:t>
            </a:r>
            <a:r>
              <a:rPr lang="es-ES" sz="2800" dirty="0" smtClean="0">
                <a:solidFill>
                  <a:srgbClr val="FFFF00"/>
                </a:solidFill>
              </a:rPr>
              <a:t>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104</a:t>
            </a:r>
            <a:r>
              <a:rPr lang="es-ES" sz="2800" dirty="0" smtClean="0">
                <a:solidFill>
                  <a:srgbClr val="FFFF00"/>
                </a:solidFill>
              </a:rPr>
              <a:t> De tus preceptos adquiero entendimiento;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por eso aborrezco toda senda de mentira.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</a:t>
            </a:r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Segunda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6800" y="609600"/>
            <a:ext cx="7696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Efesios 1:3-14 (Nueva Versión Internacional)</a:t>
            </a:r>
          </a:p>
          <a:p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b="1" dirty="0" smtClean="0">
                <a:solidFill>
                  <a:srgbClr val="FFFF00"/>
                </a:solidFill>
              </a:rPr>
              <a:t>Bendiciones espirituales en Cristo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3</a:t>
            </a:r>
            <a:r>
              <a:rPr lang="es-ES" sz="2800" dirty="0" smtClean="0">
                <a:solidFill>
                  <a:srgbClr val="FFFF00"/>
                </a:solidFill>
              </a:rPr>
              <a:t> Alabado sea Dios, Padre de nuestro Señor Jesucristo, que nos ha bendecido en las regiones celestiales con toda bendición espiritual en Cristo.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4</a:t>
            </a:r>
            <a:r>
              <a:rPr lang="es-ES" sz="2800" dirty="0" smtClean="0">
                <a:solidFill>
                  <a:srgbClr val="FFFF00"/>
                </a:solidFill>
              </a:rPr>
              <a:t> Dios nos escogió en él antes de la creación del mundo, para que seamos santos y sin mancha delante de él. En amor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5</a:t>
            </a:r>
            <a:r>
              <a:rPr lang="es-ES" sz="2800" dirty="0" smtClean="0">
                <a:solidFill>
                  <a:srgbClr val="FFFF00"/>
                </a:solidFill>
              </a:rPr>
              <a:t> nos predestinó para ser adoptados como hijos suyos por medio de Jesucristo, según el buen propósito de su voluntad,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6</a:t>
            </a:r>
            <a:r>
              <a:rPr lang="es-ES" sz="2800" dirty="0" smtClean="0">
                <a:solidFill>
                  <a:srgbClr val="FFFF00"/>
                </a:solidFill>
              </a:rPr>
              <a:t> para alabanza de su gloriosa gracia, que nos concedió en su Amado. </a:t>
            </a:r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Segunda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6800" y="990600"/>
            <a:ext cx="7696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Efesios 1:3-14 (Nueva Versión Internacional)</a:t>
            </a:r>
          </a:p>
          <a:p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7</a:t>
            </a:r>
            <a:r>
              <a:rPr lang="es-ES" sz="2800" dirty="0" smtClean="0">
                <a:solidFill>
                  <a:srgbClr val="FFFF00"/>
                </a:solidFill>
              </a:rPr>
              <a:t> En él tenemos la redención mediante su sangre, el perdón de nuestros pecados, conforme a las riquezas de la gracia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8</a:t>
            </a:r>
            <a:r>
              <a:rPr lang="es-ES" sz="2800" dirty="0" smtClean="0">
                <a:solidFill>
                  <a:srgbClr val="FFFF00"/>
                </a:solidFill>
              </a:rPr>
              <a:t> que Dios nos dio en abundancia con toda sabiduría y entendimiento.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9</a:t>
            </a:r>
            <a:r>
              <a:rPr lang="es-ES" sz="2800" dirty="0" smtClean="0">
                <a:solidFill>
                  <a:srgbClr val="FFFF00"/>
                </a:solidFill>
              </a:rPr>
              <a:t> Él nos hizo conocer el *misterio de su voluntad conforme al buen propósito que de antemano estableció en Cristo,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10</a:t>
            </a:r>
            <a:r>
              <a:rPr lang="es-ES" sz="2800" dirty="0" smtClean="0">
                <a:solidFill>
                  <a:srgbClr val="FFFF00"/>
                </a:solidFill>
              </a:rPr>
              <a:t> para llevarlo a cabo cuando se cumpliera el tiempo: reunir en él todas las cosas, tanto las del cielo como las de la tierra. </a:t>
            </a:r>
            <a:br>
              <a:rPr lang="es-ES" sz="2800" dirty="0" smtClean="0">
                <a:solidFill>
                  <a:srgbClr val="FFFF00"/>
                </a:solidFill>
              </a:rPr>
            </a:br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Segunda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6800" y="990600"/>
            <a:ext cx="769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endParaRPr lang="es-ES" sz="28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304800"/>
            <a:ext cx="75438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Efesios 1:3-14 (Nueva Versión Internacional)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11</a:t>
            </a:r>
            <a:r>
              <a:rPr lang="es-ES" sz="2800" dirty="0" smtClean="0">
                <a:solidFill>
                  <a:srgbClr val="FFFF00"/>
                </a:solidFill>
              </a:rPr>
              <a:t> En Cristo también fuimos hechos herederos,</a:t>
            </a:r>
            <a:r>
              <a:rPr lang="es-ES" sz="2800" baseline="30000" dirty="0" smtClean="0">
                <a:solidFill>
                  <a:srgbClr val="FFFF00"/>
                </a:solidFill>
              </a:rPr>
              <a:t> </a:t>
            </a:r>
            <a:r>
              <a:rPr lang="es-ES" sz="2800" dirty="0" smtClean="0">
                <a:solidFill>
                  <a:srgbClr val="FFFF00"/>
                </a:solidFill>
              </a:rPr>
              <a:t>pues fuimos predestinados según el plan de aquel que hace todas las cosas conforme al designio de su voluntad,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12</a:t>
            </a:r>
            <a:r>
              <a:rPr lang="es-ES" sz="2800" dirty="0" smtClean="0">
                <a:solidFill>
                  <a:srgbClr val="FFFF00"/>
                </a:solidFill>
              </a:rPr>
              <a:t> a fin de que nosotros, que ya hemos puesto nuestra esperanza en Cristo, seamos para alabanza de su gloria.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13</a:t>
            </a:r>
            <a:r>
              <a:rPr lang="es-ES" sz="2800" dirty="0" smtClean="0">
                <a:solidFill>
                  <a:srgbClr val="FFFF00"/>
                </a:solidFill>
              </a:rPr>
              <a:t> En él también ustedes, cuando oyeron el mensaje de la verdad, el *evangelio que les trajo la salvación, y lo creyeron, fueron marcados con el sello que es el Espíritu Santo prometido.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14</a:t>
            </a:r>
            <a:r>
              <a:rPr lang="es-ES" sz="2800" dirty="0" smtClean="0">
                <a:solidFill>
                  <a:srgbClr val="FFFF00"/>
                </a:solidFill>
              </a:rPr>
              <a:t> Éste garantiza nuestra herencia hasta que llegue la redención final del pueblo adquirido por Dios, para alabanza de su gloria. </a:t>
            </a:r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5378" name="Picture 2" descr="lordofheaven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5379" name="Text Box 3"/>
          <p:cNvSpPr txBox="1">
            <a:spLocks noChangeArrowheads="1"/>
          </p:cNvSpPr>
          <p:nvPr/>
        </p:nvSpPr>
        <p:spPr bwMode="auto">
          <a:xfrm>
            <a:off x="838200" y="2286000"/>
            <a:ext cx="7162800" cy="313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Señor mi Dios 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al contemplar los cielos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El firmamento y 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las estrellas mil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Al oir tu voz en los 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potentes truenos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Y ver brillar al sol en su cenit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4098" name="Picture 2" descr="lordofheaven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84099" name="Text Box 3"/>
          <p:cNvSpPr txBox="1">
            <a:spLocks noChangeArrowheads="1"/>
          </p:cNvSpPr>
          <p:nvPr/>
        </p:nvSpPr>
        <p:spPr bwMode="auto">
          <a:xfrm>
            <a:off x="838200" y="2286000"/>
            <a:ext cx="7162800" cy="267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"/>
              </a:spcBef>
            </a:pPr>
            <a:endParaRPr lang="es-ES" sz="3200">
              <a:solidFill>
                <a:srgbClr val="FFFF00"/>
              </a:solidFill>
              <a:latin typeface="Arial Black" pitchFamily="34" charset="0"/>
            </a:endParaRP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Coro: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//Mi corazón entona la canción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Cuán grande es El, cuán grande es El//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endParaRPr lang="es-ES" sz="320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6146" name="Picture 2" descr="lordofheaven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86147" name="Text Box 3"/>
          <p:cNvSpPr txBox="1">
            <a:spLocks noChangeArrowheads="1"/>
          </p:cNvSpPr>
          <p:nvPr/>
        </p:nvSpPr>
        <p:spPr bwMode="auto">
          <a:xfrm>
            <a:off x="838200" y="2286000"/>
            <a:ext cx="7162800" cy="313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Al recorrer los montes 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y los valles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Y ver las bellas flores al pasar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Al escuchar 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el canto de las aves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Y el murmurar 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del claro manantial.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42" name="Picture 2" descr="lordofheaven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90243" name="Text Box 3"/>
          <p:cNvSpPr txBox="1">
            <a:spLocks noChangeArrowheads="1"/>
          </p:cNvSpPr>
          <p:nvPr/>
        </p:nvSpPr>
        <p:spPr bwMode="auto">
          <a:xfrm>
            <a:off x="838200" y="2286000"/>
            <a:ext cx="7162800" cy="267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"/>
              </a:spcBef>
            </a:pPr>
            <a:endParaRPr lang="es-ES" sz="3200">
              <a:solidFill>
                <a:srgbClr val="FFFF00"/>
              </a:solidFill>
              <a:latin typeface="Arial Black" pitchFamily="34" charset="0"/>
            </a:endParaRP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Coro: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//Mi corazón entona la canción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Cuán grande es El, cuán grande es El//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endParaRPr lang="es-ES" sz="320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8194" name="Picture 2" descr="lordofheaven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88195" name="Text Box 3"/>
          <p:cNvSpPr txBox="1">
            <a:spLocks noChangeArrowheads="1"/>
          </p:cNvSpPr>
          <p:nvPr/>
        </p:nvSpPr>
        <p:spPr bwMode="auto">
          <a:xfrm>
            <a:off x="838200" y="2286000"/>
            <a:ext cx="7162800" cy="401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Cuando recuerdo 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del amor divino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Que desde el cielo 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al Salvador envió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Al Rey Jesús 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que por salvarme vino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Y en una cruz sufrió 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por mi murió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endParaRPr lang="es-ES" sz="320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4338" name="Picture 2" descr="lordofheaven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94339" name="Text Box 3"/>
          <p:cNvSpPr txBox="1">
            <a:spLocks noChangeArrowheads="1"/>
          </p:cNvSpPr>
          <p:nvPr/>
        </p:nvSpPr>
        <p:spPr bwMode="auto">
          <a:xfrm>
            <a:off x="838200" y="2286000"/>
            <a:ext cx="7162800" cy="267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"/>
              </a:spcBef>
            </a:pPr>
            <a:endParaRPr lang="es-ES" sz="3200">
              <a:solidFill>
                <a:srgbClr val="FFFF00"/>
              </a:solidFill>
              <a:latin typeface="Arial Black" pitchFamily="34" charset="0"/>
            </a:endParaRP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Coro: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//Mi corazón entona la canción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Cuán grande es El, cuán grande es El//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endParaRPr lang="es-ES" sz="320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2290" name="Picture 2" descr="lordofheaven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92291" name="Text Box 3"/>
          <p:cNvSpPr txBox="1">
            <a:spLocks noChangeArrowheads="1"/>
          </p:cNvSpPr>
          <p:nvPr/>
        </p:nvSpPr>
        <p:spPr bwMode="auto">
          <a:xfrm>
            <a:off x="838200" y="2286000"/>
            <a:ext cx="7162800" cy="313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Cuando el Señor 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me llame a su presencia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Al dulce hogar 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al cielo de esplendor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Le adorare 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cantando la grandeza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De su poder y su infinito amor</a:t>
            </a:r>
            <a:endParaRPr lang="es-PE" sz="320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6386" name="Picture 2" descr="lordofheaven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96387" name="Text Box 3"/>
          <p:cNvSpPr txBox="1">
            <a:spLocks noChangeArrowheads="1"/>
          </p:cNvSpPr>
          <p:nvPr/>
        </p:nvSpPr>
        <p:spPr bwMode="auto">
          <a:xfrm>
            <a:off x="609600" y="2743200"/>
            <a:ext cx="7162800" cy="267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"/>
              </a:spcBef>
            </a:pPr>
            <a:endParaRPr lang="es-ES" sz="3200">
              <a:solidFill>
                <a:srgbClr val="FFFF00"/>
              </a:solidFill>
              <a:latin typeface="Arial Black" pitchFamily="34" charset="0"/>
            </a:endParaRP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Coro: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//Mi corazón entona la canción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r>
              <a:rPr lang="es-ES" sz="3200">
                <a:solidFill>
                  <a:srgbClr val="FFFF00"/>
                </a:solidFill>
                <a:latin typeface="Arial Black" pitchFamily="34" charset="0"/>
              </a:rPr>
              <a:t>Cuán grande es El, cuán grande es El//</a:t>
            </a:r>
          </a:p>
          <a:p>
            <a:pPr>
              <a:lnSpc>
                <a:spcPct val="85000"/>
              </a:lnSpc>
              <a:spcBef>
                <a:spcPct val="5000"/>
              </a:spcBef>
            </a:pPr>
            <a:endParaRPr lang="es-ES" sz="320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Santo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Evángelio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6858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FFFF00"/>
                </a:solidFill>
              </a:rPr>
              <a:t>   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381000"/>
            <a:ext cx="7696200" cy="5981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Juan 1:10-18 (Nueva Versión Internacional)</a:t>
            </a:r>
          </a:p>
          <a:p>
            <a:endParaRPr lang="es-ES" sz="2800" b="1" baseline="30000" dirty="0" smtClean="0">
              <a:solidFill>
                <a:srgbClr val="FFFF00"/>
              </a:solidFill>
            </a:endParaRP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10</a:t>
            </a:r>
            <a:r>
              <a:rPr lang="es-ES" sz="2800" dirty="0" smtClean="0">
                <a:solidFill>
                  <a:srgbClr val="FFFF00"/>
                </a:solidFill>
              </a:rPr>
              <a:t> El que era la luz ya estaba en el mundo, y el mundo fue creado por medio de él, pero el mundo no lo reconoció.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11</a:t>
            </a:r>
            <a:r>
              <a:rPr lang="es-ES" sz="2800" dirty="0" smtClean="0">
                <a:solidFill>
                  <a:srgbClr val="FFFF00"/>
                </a:solidFill>
              </a:rPr>
              <a:t> Vino a lo que era suyo, pero los suyos no lo recibieron.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12</a:t>
            </a:r>
            <a:r>
              <a:rPr lang="es-ES" sz="2800" dirty="0" smtClean="0">
                <a:solidFill>
                  <a:srgbClr val="FFFF00"/>
                </a:solidFill>
              </a:rPr>
              <a:t> Mas a cuantos lo recibieron, a los que creen en su nombre, les dio el derecho de ser hijos de Dios.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13</a:t>
            </a:r>
            <a:r>
              <a:rPr lang="es-ES" sz="2800" dirty="0" smtClean="0">
                <a:solidFill>
                  <a:srgbClr val="FFFF00"/>
                </a:solidFill>
              </a:rPr>
              <a:t> Éstos no nacen de la sangre, ni por deseos *naturales, ni por voluntad humana, sino que nacen de Dios.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14</a:t>
            </a:r>
            <a:r>
              <a:rPr lang="es-ES" sz="2800" dirty="0" smtClean="0">
                <a:solidFill>
                  <a:srgbClr val="FFFF00"/>
                </a:solidFill>
              </a:rPr>
              <a:t> Y el Verbo se hizo hombre y habitó entre nosotros. Y hemos contemplado su gloria, la gloria que corresponde al Hijo *unigénito del Padre, lleno de gracia y de verdad. 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Santo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Evángelio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6858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FFFF00"/>
                </a:solidFill>
              </a:rPr>
              <a:t>   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762000"/>
            <a:ext cx="7696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Juan 1:10-18 (Nueva Versión Internacional)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15</a:t>
            </a:r>
            <a:r>
              <a:rPr lang="es-ES" sz="2800" dirty="0" smtClean="0">
                <a:solidFill>
                  <a:srgbClr val="FFFF00"/>
                </a:solidFill>
              </a:rPr>
              <a:t> Juan dio testimonio de él, y a voz en cuello proclamó: «Éste es aquel de quien yo decía: "El que viene después de mí es superior a mí, porque existía antes que yo." »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16</a:t>
            </a:r>
            <a:r>
              <a:rPr lang="es-ES" sz="2800" dirty="0" smtClean="0">
                <a:solidFill>
                  <a:srgbClr val="FFFF00"/>
                </a:solidFill>
              </a:rPr>
              <a:t> De su plenitud todos hemos recibido gracia sobre gracia,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17</a:t>
            </a:r>
            <a:r>
              <a:rPr lang="es-ES" sz="2800" dirty="0" smtClean="0">
                <a:solidFill>
                  <a:srgbClr val="FFFF00"/>
                </a:solidFill>
              </a:rPr>
              <a:t> pues la ley fue dada por medio de Moisés, mientras que la gracia y la verdad nos han llegado por medio de *Jesucristo.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18</a:t>
            </a:r>
            <a:r>
              <a:rPr lang="es-ES" sz="2800" dirty="0" smtClean="0">
                <a:solidFill>
                  <a:srgbClr val="FFFF00"/>
                </a:solidFill>
              </a:rPr>
              <a:t> A Dios nadie lo ha visto nunca; el Hijo unigénito, que es Dios y que vive en unión íntima con el Padre, nos lo ha dado a conocer.</a:t>
            </a:r>
            <a:r>
              <a:rPr lang="es-ES" sz="2800" dirty="0" smtClean="0"/>
              <a:t> 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2000" y="1219200"/>
            <a:ext cx="7391400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es-ES" sz="3200" b="1" dirty="0" smtClean="0">
                <a:solidFill>
                  <a:srgbClr val="FFFF00"/>
                </a:solidFill>
              </a:rPr>
              <a:t> </a:t>
            </a:r>
            <a:endParaRPr lang="en-US" sz="3200" b="1" dirty="0"/>
          </a:p>
        </p:txBody>
      </p:sp>
      <p:pic>
        <p:nvPicPr>
          <p:cNvPr id="78860" name="Picture 12" descr="http://www.thejourneysproject.com/Portals/0/Wallpapers/Thumbnails/Messiah-VII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066800" y="5257800"/>
            <a:ext cx="5257800" cy="1077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3200" b="1" dirty="0" smtClean="0">
                <a:solidFill>
                  <a:srgbClr val="FF0000"/>
                </a:solidFill>
              </a:rPr>
              <a:t>De su plenitud todos hemos recibido gracia sobre gracia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4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921" name="Picture 9" descr="Presentation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90915" name="Rectangle 3"/>
          <p:cNvSpPr>
            <a:spLocks noChangeArrowheads="1"/>
          </p:cNvSpPr>
          <p:nvPr/>
        </p:nvSpPr>
        <p:spPr bwMode="auto">
          <a:xfrm>
            <a:off x="2895600" y="609600"/>
            <a:ext cx="6019800" cy="258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Cansado del camino, sediento de ti</a:t>
            </a:r>
          </a:p>
          <a:p>
            <a:pPr algn="r"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Un desierto he cruzado</a:t>
            </a:r>
          </a:p>
          <a:p>
            <a:pPr algn="r"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Sin fuerzas he quedado, vengo a ti.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9154" name="Picture 2" descr="Presentation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329155" name="Rectangle 3"/>
          <p:cNvSpPr>
            <a:spLocks noChangeArrowheads="1"/>
          </p:cNvSpPr>
          <p:nvPr/>
        </p:nvSpPr>
        <p:spPr bwMode="auto">
          <a:xfrm>
            <a:off x="2971800" y="762000"/>
            <a:ext cx="5638800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Luche como soldado </a:t>
            </a:r>
          </a:p>
          <a:p>
            <a:pPr algn="r"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y a veces sufrí</a:t>
            </a:r>
          </a:p>
          <a:p>
            <a:pPr algn="r"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	Y aunque la lucha he ganado </a:t>
            </a:r>
          </a:p>
          <a:p>
            <a:pPr algn="r"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Mi armadura he</a:t>
            </a:r>
          </a:p>
          <a:p>
            <a:pPr algn="r"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desgastado. Vengo a ti.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02" name="Picture 2" descr="Presentation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331203" name="Rectangle 3"/>
          <p:cNvSpPr>
            <a:spLocks noChangeArrowheads="1"/>
          </p:cNvSpPr>
          <p:nvPr/>
        </p:nvSpPr>
        <p:spPr bwMode="auto">
          <a:xfrm>
            <a:off x="2514600" y="838200"/>
            <a:ext cx="6172200" cy="26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//Sumérgeme, </a:t>
            </a:r>
          </a:p>
          <a:p>
            <a:pPr algn="r"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en el río de tu espíritu</a:t>
            </a:r>
          </a:p>
          <a:p>
            <a:pPr algn="r"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		Necesito refrescar </a:t>
            </a:r>
          </a:p>
          <a:p>
            <a:pPr algn="r"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este seco corazón</a:t>
            </a:r>
          </a:p>
          <a:p>
            <a:pPr algn="r"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		Sediento de ti//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www.rocchurchokc.com/images/pray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3810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spc="-300" dirty="0" err="1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Oraciones</a:t>
            </a:r>
            <a:r>
              <a:rPr lang="en-US" sz="4400" spc="-300" dirty="0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 del Pueblo y la </a:t>
            </a:r>
            <a:r>
              <a:rPr lang="en-US" sz="4800" spc="-300" dirty="0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Paz del </a:t>
            </a:r>
            <a:r>
              <a:rPr lang="en-US" sz="4800" spc="-300" dirty="0" err="1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Señor</a:t>
            </a:r>
            <a:endParaRPr lang="en-US" sz="4400" cap="none" spc="-300" dirty="0">
              <a:ln w="12700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chemeClr val="bg1">
                  <a:lumMod val="6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586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45859" name="Rectangle 3"/>
          <p:cNvSpPr>
            <a:spLocks noChangeArrowheads="1"/>
          </p:cNvSpPr>
          <p:nvPr/>
        </p:nvSpPr>
        <p:spPr bwMode="auto">
          <a:xfrm>
            <a:off x="3005138" y="1447800"/>
            <a:ext cx="5335587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algn="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Siendo así, </a:t>
            </a:r>
          </a:p>
          <a:p>
            <a:pPr algn="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como soy tu me amas</a:t>
            </a:r>
          </a:p>
          <a:p>
            <a:pPr algn="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si te llamo responderás</a:t>
            </a:r>
          </a:p>
          <a:p>
            <a:pPr algn="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Y es verdad lo que</a:t>
            </a:r>
          </a:p>
          <a:p>
            <a:pPr algn="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 tu hoy me dices</a:t>
            </a:r>
          </a:p>
          <a:p>
            <a:pPr algn="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que me amas, </a:t>
            </a:r>
          </a:p>
          <a:p>
            <a:pPr algn="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es grandioso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98435" name="Rectangle 3"/>
          <p:cNvSpPr>
            <a:spLocks noChangeArrowheads="1"/>
          </p:cNvSpPr>
          <p:nvPr/>
        </p:nvSpPr>
        <p:spPr bwMode="auto">
          <a:xfrm>
            <a:off x="4110038" y="1676400"/>
            <a:ext cx="4198937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Amigo soy de Dios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Amigo soy de Dios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Amigo soy de Dios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su amigo soy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(mi amigo es El)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00483" name="Rectangle 3"/>
          <p:cNvSpPr>
            <a:spLocks noChangeArrowheads="1"/>
          </p:cNvSpPr>
          <p:nvPr/>
        </p:nvSpPr>
        <p:spPr bwMode="auto">
          <a:xfrm>
            <a:off x="2155825" y="1905000"/>
            <a:ext cx="670877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Puente: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Dios de poder, Dios de gloria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 b="1">
                <a:solidFill>
                  <a:srgbClr val="ECF763"/>
                </a:solidFill>
                <a:latin typeface="Tahoma" pitchFamily="34" charset="0"/>
                <a:cs typeface="Arial" charset="0"/>
              </a:rPr>
              <a:t>Tu amigo soy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blog.lifechurch.tv/hendersonville/giving-hands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1" y="0"/>
            <a:ext cx="9144000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0" y="541145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elix Titling" pitchFamily="82" charset="0"/>
              </a:rPr>
              <a:t>OFERTORIO</a:t>
            </a:r>
            <a:endParaRPr lang="en-US" sz="8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Felix Titling" pitchFamily="8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4851" name="Picture 3" descr="1389447489_1e9a2670b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838200"/>
            <a:ext cx="7620000" cy="5715000"/>
          </a:xfrm>
          <a:prstGeom prst="rect">
            <a:avLst/>
          </a:prstGeom>
          <a:noFill/>
        </p:spPr>
      </p:pic>
      <p:sp>
        <p:nvSpPr>
          <p:cNvPr id="974852" name="WordArt 4"/>
          <p:cNvSpPr>
            <a:spLocks noChangeArrowheads="1" noChangeShapeType="1" noTextEdit="1"/>
          </p:cNvSpPr>
          <p:nvPr/>
        </p:nvSpPr>
        <p:spPr bwMode="auto">
          <a:xfrm rot="16200000">
            <a:off x="-2133600" y="3505200"/>
            <a:ext cx="55626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Georgia"/>
              </a:rPr>
              <a:t>Todos Son Bienvenidos</a:t>
            </a:r>
          </a:p>
        </p:txBody>
      </p:sp>
      <p:sp>
        <p:nvSpPr>
          <p:cNvPr id="974853" name="WordArt 5"/>
          <p:cNvSpPr>
            <a:spLocks noChangeArrowheads="1" noChangeShapeType="1" noTextEdit="1"/>
          </p:cNvSpPr>
          <p:nvPr/>
        </p:nvSpPr>
        <p:spPr bwMode="auto">
          <a:xfrm>
            <a:off x="1066800" y="304800"/>
            <a:ext cx="790575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Georgia"/>
              </a:rPr>
              <a:t>A La Mesa Del Señor Jesucristo</a:t>
            </a:r>
            <a:endParaRPr 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Georgia"/>
            </a:endParaRPr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46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94691" name="Rectangle 3"/>
          <p:cNvSpPr>
            <a:spLocks noChangeArrowheads="1"/>
          </p:cNvSpPr>
          <p:nvPr/>
        </p:nvSpPr>
        <p:spPr bwMode="auto">
          <a:xfrm>
            <a:off x="457200" y="1828800"/>
            <a:ext cx="7194550" cy="378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Parece claro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que todo es mas fácil contigo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Tu eres Dios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Que fuera de mí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si yo no te tuviera a Tí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para confrontar la vida cada día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y así poder existir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endParaRPr lang="es-ES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57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95715" name="Rectangle 3"/>
          <p:cNvSpPr>
            <a:spLocks noChangeArrowheads="1"/>
          </p:cNvSpPr>
          <p:nvPr/>
        </p:nvSpPr>
        <p:spPr bwMode="auto">
          <a:xfrm>
            <a:off x="609600" y="1062038"/>
            <a:ext cx="7524750" cy="518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No quiero ni pensar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en una vida de falsedad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porque contigo todo va muy bien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No quiero no pensar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que fuera de mí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si mi oración no fuera para Tí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Yo quiero que mi oración sea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como la fragancia de un jardín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no cualquier jardín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sino un jardín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un jardín de rosas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67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96739" name="Rectangle 3"/>
          <p:cNvSpPr>
            <a:spLocks noChangeArrowheads="1"/>
          </p:cNvSpPr>
          <p:nvPr/>
        </p:nvSpPr>
        <p:spPr bwMode="auto">
          <a:xfrm>
            <a:off x="228600" y="2066925"/>
            <a:ext cx="843915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Mi situación no era fácil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pero clamé y llegaste a mí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Como el color de rosas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es la preciosa sangre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que corrió en el calvario de tu cuerpo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para darnos la solución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endParaRPr lang="es-ES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77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97763" name="Rectangle 3"/>
          <p:cNvSpPr>
            <a:spLocks noChangeArrowheads="1"/>
          </p:cNvSpPr>
          <p:nvPr/>
        </p:nvSpPr>
        <p:spPr bwMode="auto">
          <a:xfrm>
            <a:off x="457200" y="376238"/>
            <a:ext cx="7524750" cy="565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endParaRPr lang="es-ES" sz="3600" b="1">
              <a:solidFill>
                <a:srgbClr val="FF0000"/>
              </a:solidFill>
            </a:endParaRP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No quiero ni pensar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en una vida de falsedad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porque contigo todo va muy bien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No quiero ni pensar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que fuera de mí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si mi oración no fuera para Tí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Yo quiero que mi oración sea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como la fragancia de un jardín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no cualquier jardín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sino un jardín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un jardín de rosas</a:t>
            </a:r>
            <a:endParaRPr lang="en-US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87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98787" name="Rectangle 3"/>
          <p:cNvSpPr>
            <a:spLocks noChangeArrowheads="1"/>
          </p:cNvSpPr>
          <p:nvPr/>
        </p:nvSpPr>
        <p:spPr bwMode="auto">
          <a:xfrm>
            <a:off x="914400" y="2514600"/>
            <a:ext cx="5791200" cy="190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endParaRPr lang="es-ES" sz="3600" b="1">
              <a:solidFill>
                <a:srgbClr val="FF0000"/>
              </a:solidFill>
            </a:endParaRP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Mi corazón 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s-ES" sz="3600" b="1">
                <a:solidFill>
                  <a:srgbClr val="FF0000"/>
                </a:solidFill>
              </a:rPr>
              <a:t>Y mi oración es para Ti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endParaRPr lang="en-US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3383" name="Picture 7" descr="communion_element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253379" name="Rectangle 3"/>
          <p:cNvSpPr>
            <a:spLocks noChangeArrowheads="1"/>
          </p:cNvSpPr>
          <p:nvPr/>
        </p:nvSpPr>
        <p:spPr bwMode="auto">
          <a:xfrm>
            <a:off x="3429000" y="1219200"/>
            <a:ext cx="514032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lIns="158700" anchor="ctr">
            <a:spAutoFit/>
          </a:bodyPr>
          <a:lstStyle/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Cuando flaquea mi fe </a:t>
            </a:r>
          </a:p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y siento desfallecer</a:t>
            </a:r>
          </a:p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Cuando no puedo seguir </a:t>
            </a:r>
          </a:p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y faltan fuerzas en mi</a:t>
            </a:r>
          </a:p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Puedo a la mesa venir </a:t>
            </a:r>
          </a:p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y puedo el pan compartir</a:t>
            </a:r>
            <a:endParaRPr lang="es-ES" sz="32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253" name="Picture 5" descr="communion_element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333251" name="Rectangle 3"/>
          <p:cNvSpPr>
            <a:spLocks noChangeArrowheads="1"/>
          </p:cNvSpPr>
          <p:nvPr/>
        </p:nvSpPr>
        <p:spPr bwMode="auto">
          <a:xfrm>
            <a:off x="3848100" y="304800"/>
            <a:ext cx="4916488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lIns="158700" anchor="ctr">
            <a:spAutoFit/>
          </a:bodyPr>
          <a:lstStyle/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Coro: </a:t>
            </a:r>
          </a:p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Es Jesús el pan de vida </a:t>
            </a:r>
          </a:p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el mana de mi desierto, </a:t>
            </a:r>
          </a:p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mi energía, mi sustento </a:t>
            </a:r>
          </a:p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es Jesús el pan de vida </a:t>
            </a:r>
          </a:p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mi necesidad primera </a:t>
            </a:r>
          </a:p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y sin ti yo nada fuera </a:t>
            </a:r>
          </a:p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porque Jesús </a:t>
            </a:r>
          </a:p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r>
              <a:rPr lang="es-ES" sz="3200" b="1">
                <a:solidFill>
                  <a:schemeClr val="hlink"/>
                </a:solidFill>
              </a:rPr>
              <a:t>es pan de vida eterna</a:t>
            </a:r>
          </a:p>
          <a:p>
            <a:pPr algn="r" eaLnBrk="0" hangingPunct="0">
              <a:lnSpc>
                <a:spcPct val="80000"/>
              </a:lnSpc>
              <a:spcBef>
                <a:spcPct val="5000"/>
              </a:spcBef>
            </a:pPr>
            <a:endParaRPr lang="es-ES" sz="3200" b="1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0075" name="Picture 11" descr="vhf-backgrounds_0003_holy-holy-hol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240068" name="Rectangle 4"/>
          <p:cNvSpPr>
            <a:spLocks noChangeArrowheads="1"/>
          </p:cNvSpPr>
          <p:nvPr/>
        </p:nvSpPr>
        <p:spPr bwMode="auto">
          <a:xfrm>
            <a:off x="1752600" y="609600"/>
            <a:ext cx="6731000" cy="203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158700" anchor="ctr">
            <a:spAutoFit/>
          </a:bodyPr>
          <a:lstStyle/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Levanto mis manos </a:t>
            </a:r>
          </a:p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aunque no tenga fuerzas</a:t>
            </a:r>
          </a:p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	levanto mis manos </a:t>
            </a:r>
          </a:p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aunque tenga mil problemas</a:t>
            </a:r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6626" name="Picture 2" descr="vhf-backgrounds_0003_holy-holy-hol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306627" name="Rectangle 3"/>
          <p:cNvSpPr>
            <a:spLocks noChangeArrowheads="1"/>
          </p:cNvSpPr>
          <p:nvPr/>
        </p:nvSpPr>
        <p:spPr bwMode="auto">
          <a:xfrm>
            <a:off x="990600" y="685800"/>
            <a:ext cx="7608888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158700" anchor="ctr">
            <a:spAutoFit/>
          </a:bodyPr>
          <a:lstStyle/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Cuando levanto </a:t>
            </a:r>
          </a:p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mis manos comienzo a sentir</a:t>
            </a:r>
          </a:p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	una unción que me hace cantar</a:t>
            </a:r>
          </a:p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	cuando levanto mis manos </a:t>
            </a:r>
          </a:p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 comienzo a sentir el fuego</a:t>
            </a:r>
            <a:r>
              <a:rPr lang="es-ES" sz="3200">
                <a:solidFill>
                  <a:srgbClr val="F21227"/>
                </a:solidFill>
              </a:rPr>
              <a:t>	</a:t>
            </a:r>
            <a:endParaRPr lang="en-US" sz="3200">
              <a:solidFill>
                <a:srgbClr val="F21227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8674" name="Picture 2" descr="vhf-backgrounds_0003_holy-holy-hol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308675" name="Rectangle 3"/>
          <p:cNvSpPr>
            <a:spLocks noChangeArrowheads="1"/>
          </p:cNvSpPr>
          <p:nvPr/>
        </p:nvSpPr>
        <p:spPr bwMode="auto">
          <a:xfrm>
            <a:off x="2057400" y="762000"/>
            <a:ext cx="6524625" cy="302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lIns="158700" anchor="ctr">
            <a:spAutoFit/>
          </a:bodyPr>
          <a:lstStyle/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Cuando levanto </a:t>
            </a:r>
          </a:p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mis manos mis cargas se van, </a:t>
            </a:r>
          </a:p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nuevas fuerzas tú me das, </a:t>
            </a:r>
          </a:p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todo esto es posible, </a:t>
            </a:r>
          </a:p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todo esto es posible </a:t>
            </a:r>
          </a:p>
          <a:p>
            <a:pPr algn="r" eaLnBrk="0" hangingPunct="0">
              <a:lnSpc>
                <a:spcPct val="85000"/>
              </a:lnSpc>
              <a:spcBef>
                <a:spcPct val="5000"/>
              </a:spcBef>
            </a:pPr>
            <a:r>
              <a:rPr lang="es-ES" sz="3600">
                <a:solidFill>
                  <a:srgbClr val="F21227"/>
                </a:solidFill>
              </a:rPr>
              <a:t>cuando levanto mis manos...</a:t>
            </a:r>
            <a:endParaRPr lang="en-US" sz="3600">
              <a:solidFill>
                <a:srgbClr val="F21227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_CkhULgujOks/Sm8h4hvA1XI/AAAAAAAAAGE/VmrVxA3Umh8/s320/Great+Intercessor+Church+Announcement+PowerPoint+Backgrou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6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14403" y="2362200"/>
            <a:ext cx="5079211" cy="3416320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Reconocimiento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las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Visitas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Cumpleaños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Anuncios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0662" name="Picture 6"/>
          <p:cNvPicPr>
            <a:picLocks noChangeAspect="1" noChangeArrowheads="1"/>
          </p:cNvPicPr>
          <p:nvPr/>
        </p:nvPicPr>
        <p:blipFill>
          <a:blip r:embed="rId2"/>
          <a:srcRect l="3023" t="7111"/>
          <a:stretch>
            <a:fillRect/>
          </a:stretch>
        </p:blipFill>
        <p:spPr bwMode="auto">
          <a:xfrm>
            <a:off x="381000" y="381000"/>
            <a:ext cx="42672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50665" name="Text Box 9"/>
          <p:cNvSpPr txBox="1">
            <a:spLocks noChangeArrowheads="1"/>
          </p:cNvSpPr>
          <p:nvPr/>
        </p:nvSpPr>
        <p:spPr bwMode="auto">
          <a:xfrm>
            <a:off x="4953000" y="4724400"/>
            <a:ext cx="3962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FFFF00"/>
                </a:solidFill>
              </a:rPr>
              <a:t>Palabras de Agradecimiento de la familia Gomez &amp; Ruvalcaba</a:t>
            </a:r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www.lordscreationsphotos.com/Action_lg/ChristmasCross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895600" y="762000"/>
            <a:ext cx="5715000" cy="39703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</a:rPr>
              <a:t>Gálatas 4:4-5 </a:t>
            </a:r>
            <a:r>
              <a:rPr lang="es-ES" sz="2000" dirty="0" smtClean="0">
                <a:solidFill>
                  <a:srgbClr val="FFFF00"/>
                </a:solidFill>
              </a:rPr>
              <a:t>(Nueva Versión Internacional)</a:t>
            </a:r>
            <a:endParaRPr lang="es-ES" sz="2800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4 Pero cuando se cumplió el plazo,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Dios envió a su Hijo,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nacido de una mujer,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nacido bajo la ley,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5 para rescatar a los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que estaban bajo la ley,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a fin de que fuéramos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adoptados como hijos.</a:t>
            </a:r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graphicsforchristmas.com/myspace-graphics/images/scenic/1193738008-450-2.gif"/>
          <p:cNvPicPr>
            <a:picLocks noChangeAspect="1" noChangeArrowheads="1"/>
          </p:cNvPicPr>
          <p:nvPr/>
        </p:nvPicPr>
        <p:blipFill>
          <a:blip r:embed="rId3" cstate="print"/>
          <a:srcRect l="10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158344" y="4876800"/>
            <a:ext cx="679705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BENDICION FINAL</a:t>
            </a:r>
            <a:endParaRPr lang="en-US" sz="6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5" name="Rectangle 3"/>
          <p:cNvSpPr>
            <a:spLocks noChangeArrowheads="1"/>
          </p:cNvSpPr>
          <p:nvPr/>
        </p:nvSpPr>
        <p:spPr bwMode="auto">
          <a:xfrm>
            <a:off x="1143000" y="990600"/>
            <a:ext cx="5867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endParaRPr lang="en-US" sz="3600" b="1">
              <a:solidFill>
                <a:schemeClr val="bg1"/>
              </a:solidFill>
              <a:latin typeface="Annual" pitchFamily="2" charset="0"/>
            </a:endParaRPr>
          </a:p>
        </p:txBody>
      </p:sp>
      <p:pic>
        <p:nvPicPr>
          <p:cNvPr id="1170439" name="Picture 7" descr="worship%20alo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0437" name="Text Box 5"/>
          <p:cNvSpPr txBox="1">
            <a:spLocks noChangeArrowheads="1"/>
          </p:cNvSpPr>
          <p:nvPr/>
        </p:nvSpPr>
        <p:spPr bwMode="auto">
          <a:xfrm>
            <a:off x="1828800" y="762000"/>
            <a:ext cx="6705600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ES" sz="3600" b="1">
                <a:solidFill>
                  <a:srgbClr val="FFFF00"/>
                </a:solidFill>
              </a:rPr>
              <a:t>//Si tuvieras fe como un grano de mostaza </a:t>
            </a: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ES" sz="3600" b="1">
                <a:solidFill>
                  <a:srgbClr val="FFFF00"/>
                </a:solidFill>
              </a:rPr>
              <a:t>Esto lo dice el Señor//</a:t>
            </a: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ES" sz="3600" b="1">
                <a:solidFill>
                  <a:srgbClr val="FFFF00"/>
                </a:solidFill>
              </a:rPr>
              <a:t>//Tú le dirías a la Montaña muevete, muevete// </a:t>
            </a: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endParaRPr lang="es-ES" sz="3600" b="1">
              <a:solidFill>
                <a:srgbClr val="FFFF00"/>
              </a:solidFill>
            </a:endParaRP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r>
              <a:rPr lang="es-ES" sz="3600" b="1">
                <a:solidFill>
                  <a:srgbClr val="FFFF00"/>
                </a:solidFill>
              </a:rPr>
              <a:t>Y esa montaña se moverá, se moverá, se moverá (4x)</a:t>
            </a:r>
          </a:p>
          <a:p>
            <a:pPr algn="r">
              <a:lnSpc>
                <a:spcPct val="85000"/>
              </a:lnSpc>
              <a:spcBef>
                <a:spcPct val="5000"/>
              </a:spcBef>
            </a:pPr>
            <a:endParaRPr lang="es-ES" sz="36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34378A29-9A90-4D99-9739-B23A86022396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7655</TotalTime>
  <Words>806</Words>
  <Application>Microsoft Office PowerPoint</Application>
  <PresentationFormat>On-screen Show (4:3)</PresentationFormat>
  <Paragraphs>270</Paragraphs>
  <Slides>56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664</cp:revision>
  <dcterms:created xsi:type="dcterms:W3CDTF">2010-06-07T16:40:23Z</dcterms:created>
  <dcterms:modified xsi:type="dcterms:W3CDTF">2011-01-02T05:35:40Z</dcterms:modified>
</cp:coreProperties>
</file>