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68"/>
  </p:notesMasterIdLst>
  <p:handoutMasterIdLst>
    <p:handoutMasterId r:id="rId69"/>
  </p:handoutMasterIdLst>
  <p:sldIdLst>
    <p:sldId id="626" r:id="rId3"/>
    <p:sldId id="627" r:id="rId4"/>
    <p:sldId id="628" r:id="rId5"/>
    <p:sldId id="629" r:id="rId6"/>
    <p:sldId id="630" r:id="rId7"/>
    <p:sldId id="263" r:id="rId8"/>
    <p:sldId id="636" r:id="rId9"/>
    <p:sldId id="637" r:id="rId10"/>
    <p:sldId id="638" r:id="rId11"/>
    <p:sldId id="266" r:id="rId12"/>
    <p:sldId id="639" r:id="rId13"/>
    <p:sldId id="640" r:id="rId14"/>
    <p:sldId id="641" r:id="rId15"/>
    <p:sldId id="642" r:id="rId16"/>
    <p:sldId id="643" r:id="rId17"/>
    <p:sldId id="644" r:id="rId18"/>
    <p:sldId id="677" r:id="rId19"/>
    <p:sldId id="706" r:id="rId20"/>
    <p:sldId id="621" r:id="rId21"/>
    <p:sldId id="707" r:id="rId22"/>
    <p:sldId id="708" r:id="rId23"/>
    <p:sldId id="371" r:id="rId24"/>
    <p:sldId id="709" r:id="rId25"/>
    <p:sldId id="647" r:id="rId26"/>
    <p:sldId id="648" r:id="rId27"/>
    <p:sldId id="397" r:id="rId28"/>
    <p:sldId id="710" r:id="rId29"/>
    <p:sldId id="495" r:id="rId30"/>
    <p:sldId id="690" r:id="rId31"/>
    <p:sldId id="691" r:id="rId32"/>
    <p:sldId id="692" r:id="rId33"/>
    <p:sldId id="693" r:id="rId34"/>
    <p:sldId id="290" r:id="rId35"/>
    <p:sldId id="694" r:id="rId36"/>
    <p:sldId id="695" r:id="rId37"/>
    <p:sldId id="696" r:id="rId38"/>
    <p:sldId id="697" r:id="rId39"/>
    <p:sldId id="698" r:id="rId40"/>
    <p:sldId id="699" r:id="rId41"/>
    <p:sldId id="294" r:id="rId42"/>
    <p:sldId id="578" r:id="rId43"/>
    <p:sldId id="670" r:id="rId44"/>
    <p:sldId id="671" r:id="rId45"/>
    <p:sldId id="672" r:id="rId46"/>
    <p:sldId id="673" r:id="rId47"/>
    <p:sldId id="674" r:id="rId48"/>
    <p:sldId id="700" r:id="rId49"/>
    <p:sldId id="701" r:id="rId50"/>
    <p:sldId id="702" r:id="rId51"/>
    <p:sldId id="703" r:id="rId52"/>
    <p:sldId id="304" r:id="rId53"/>
    <p:sldId id="423" r:id="rId54"/>
    <p:sldId id="306" r:id="rId55"/>
    <p:sldId id="305" r:id="rId56"/>
    <p:sldId id="425" r:id="rId57"/>
    <p:sldId id="664" r:id="rId58"/>
    <p:sldId id="704" r:id="rId59"/>
    <p:sldId id="665" r:id="rId60"/>
    <p:sldId id="307" r:id="rId61"/>
    <p:sldId id="311" r:id="rId62"/>
    <p:sldId id="667" r:id="rId63"/>
    <p:sldId id="666" r:id="rId64"/>
    <p:sldId id="669" r:id="rId65"/>
    <p:sldId id="668" r:id="rId66"/>
    <p:sldId id="705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C7F4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58" autoAdjust="0"/>
  </p:normalViewPr>
  <p:slideViewPr>
    <p:cSldViewPr>
      <p:cViewPr>
        <p:scale>
          <a:sx n="70" d="100"/>
          <a:sy n="70" d="100"/>
        </p:scale>
        <p:origin x="-1170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7EB2-C755-4848-884C-CA18295E8F55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40DE7-0DC3-4C86-91F6-BD7BF6773C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8E1BA-9D5D-42CF-8119-B431C38CA619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DE0BE-EC9A-494C-902B-F91645A6B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74E6E-36CF-49E8-80B6-2BB5B04AE571}" type="slidenum">
              <a:rPr lang="en-US"/>
              <a:pPr/>
              <a:t>42</a:t>
            </a:fld>
            <a:endParaRPr lang="en-US"/>
          </a:p>
        </p:txBody>
      </p:sp>
      <p:sp>
        <p:nvSpPr>
          <p:cNvPr id="45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135BE-9F78-45B5-856C-D41EC2330706}" type="slidenum">
              <a:rPr lang="en-US"/>
              <a:pPr/>
              <a:t>43</a:t>
            </a:fld>
            <a:endParaRPr lang="en-US"/>
          </a:p>
        </p:txBody>
      </p:sp>
      <p:sp>
        <p:nvSpPr>
          <p:cNvPr id="45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03237-2B20-41E0-B7AB-F7A687F150DF}" type="slidenum">
              <a:rPr lang="en-US"/>
              <a:pPr/>
              <a:t>44</a:t>
            </a:fld>
            <a:endParaRPr lang="en-US"/>
          </a:p>
        </p:txBody>
      </p:sp>
      <p:sp>
        <p:nvSpPr>
          <p:cNvPr id="458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CCD33-079B-449A-98EF-41B319A7CB9D}" type="datetimeFigureOut">
              <a:rPr lang="en-US" smtClean="0"/>
              <a:pPr/>
              <a:t>12/18/2010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S0207GVg1MZwIAvX.jzbkF/SIG=1248b35tc/EXP=1276028998/**http:/www.flickr.com/photos/lenareh/328360499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746" name="Picture 2" descr="adven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5747" name="WordArt 3"/>
          <p:cNvSpPr>
            <a:spLocks noChangeArrowheads="1" noChangeShapeType="1" noTextEdit="1"/>
          </p:cNvSpPr>
          <p:nvPr/>
        </p:nvSpPr>
        <p:spPr bwMode="auto">
          <a:xfrm>
            <a:off x="1066800" y="1828800"/>
            <a:ext cx="709612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4to</a:t>
            </a:r>
            <a:r>
              <a:rPr lang="en-US" sz="3600" kern="10" dirty="0" smtClean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. </a:t>
            </a:r>
            <a:r>
              <a:rPr lang="en-US" sz="3600" kern="10" dirty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Domingo de </a:t>
            </a:r>
            <a:r>
              <a:rPr lang="en-US" sz="3600" kern="10" dirty="0" err="1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Adviento</a:t>
            </a:r>
            <a:endParaRPr lang="en-US" sz="3600" kern="10" dirty="0">
              <a:ln w="9525">
                <a:solidFill>
                  <a:srgbClr val="996633"/>
                </a:solidFill>
                <a:round/>
                <a:headEnd/>
                <a:tailEnd/>
              </a:ln>
              <a:solidFill>
                <a:srgbClr val="800000"/>
              </a:solidFill>
              <a:latin typeface="Vivaldi"/>
            </a:endParaRPr>
          </a:p>
        </p:txBody>
      </p:sp>
      <p:sp>
        <p:nvSpPr>
          <p:cNvPr id="1055748" name="WordArt 4"/>
          <p:cNvSpPr>
            <a:spLocks noChangeArrowheads="1" noChangeShapeType="1" noTextEdit="1"/>
          </p:cNvSpPr>
          <p:nvPr/>
        </p:nvSpPr>
        <p:spPr bwMode="auto">
          <a:xfrm>
            <a:off x="1600200" y="1143000"/>
            <a:ext cx="60960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Vivaldi"/>
              </a:rPr>
              <a:t>Iglesia Evángelica Luterana Pueblo de Dios</a:t>
            </a:r>
            <a:endParaRPr lang="en-US" kern="10">
              <a:ln w="9525">
                <a:solidFill>
                  <a:srgbClr val="996633"/>
                </a:solidFill>
                <a:round/>
                <a:headEnd/>
                <a:tailEnd/>
              </a:ln>
              <a:solidFill>
                <a:srgbClr val="FFCC99"/>
              </a:solidFill>
              <a:latin typeface="Vivaldi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7795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7796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fieles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todos</a:t>
            </a:r>
            <a:r>
              <a:rPr lang="en-US" sz="3600" dirty="0">
                <a:solidFill>
                  <a:schemeClr val="bg1"/>
                </a:solidFill>
              </a:rPr>
              <a:t> 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</a:t>
            </a:r>
            <a:r>
              <a:rPr lang="en-US" sz="3600" dirty="0" err="1">
                <a:solidFill>
                  <a:schemeClr val="bg1"/>
                </a:solidFill>
              </a:rPr>
              <a:t>Belén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vayamos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gozo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triunfantes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henchidos</a:t>
            </a:r>
            <a:r>
              <a:rPr lang="en-US" sz="3600" dirty="0">
                <a:solidFill>
                  <a:schemeClr val="bg1"/>
                </a:solidFill>
              </a:rPr>
              <a:t> de </a:t>
            </a:r>
            <a:r>
              <a:rPr lang="en-US" sz="3600" dirty="0" err="1">
                <a:solidFill>
                  <a:schemeClr val="bg1"/>
                </a:solidFill>
              </a:rPr>
              <a:t>amor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Y al Rey de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humildes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veremos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9843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9844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En </a:t>
            </a:r>
            <a:r>
              <a:rPr lang="en-US" sz="3600" dirty="0" err="1">
                <a:solidFill>
                  <a:schemeClr val="bg1"/>
                </a:solidFill>
              </a:rPr>
              <a:t>pobre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pesebre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Yace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él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reclinado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mundo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ofreciendo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Eternal </a:t>
            </a:r>
            <a:r>
              <a:rPr lang="en-US" sz="3600" dirty="0" err="1">
                <a:solidFill>
                  <a:schemeClr val="bg1"/>
                </a:solidFill>
              </a:rPr>
              <a:t>salvación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santo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Mesías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el </a:t>
            </a:r>
            <a:r>
              <a:rPr lang="en-US" sz="3600" dirty="0" err="1">
                <a:solidFill>
                  <a:schemeClr val="bg1"/>
                </a:solidFill>
              </a:rPr>
              <a:t>verbo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humanado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1891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1892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Cantad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jubilosas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celestes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criaturas</a:t>
            </a:r>
            <a:r>
              <a:rPr lang="en-US" sz="3600" dirty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Resuenen</a:t>
            </a:r>
            <a:r>
              <a:rPr lang="en-US" sz="3600" dirty="0">
                <a:solidFill>
                  <a:schemeClr val="bg1"/>
                </a:solidFill>
              </a:rPr>
              <a:t>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vuestra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canción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¡Al Dios </a:t>
            </a:r>
            <a:r>
              <a:rPr lang="en-US" sz="3600" dirty="0" err="1">
                <a:solidFill>
                  <a:schemeClr val="bg1"/>
                </a:solidFill>
              </a:rPr>
              <a:t>bondadoso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Gloria en </a:t>
            </a:r>
            <a:r>
              <a:rPr lang="en-US" sz="3600" dirty="0" err="1">
                <a:solidFill>
                  <a:schemeClr val="bg1"/>
                </a:solidFill>
              </a:rPr>
              <a:t>las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alturas</a:t>
            </a:r>
            <a:r>
              <a:rPr lang="en-US" sz="3600" dirty="0">
                <a:solidFill>
                  <a:schemeClr val="bg1"/>
                </a:solidFill>
              </a:rPr>
              <a:t>!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3939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3940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Jesús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celebramos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su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bendito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nombre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himnos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solemnes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grato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loor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Por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siglos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eternos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La </a:t>
            </a:r>
            <a:r>
              <a:rPr lang="en-US" sz="3600" dirty="0" err="1">
                <a:solidFill>
                  <a:schemeClr val="bg1"/>
                </a:solidFill>
              </a:rPr>
              <a:t>humanidad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honre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rds.yahoo.com/_ylt=A0S020vWMw1MyTIAAkWjzbkF/SIG=12d6u06hc/EXP=1276020054/**http%3a/www.orthodoxresource.co.uk/orthodoxy/holy_fire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0"/>
            <a:ext cx="9159015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4876800"/>
            <a:ext cx="704725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Saludo</a:t>
            </a:r>
            <a:r>
              <a:rPr lang="en-US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 </a:t>
            </a:r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Apostólico</a:t>
            </a:r>
            <a:endParaRPr lang="en-US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innerShdw blurRad="63500" dist="50800">
                  <a:schemeClr val="accent2">
                    <a:lumMod val="50000"/>
                    <a:alpha val="61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0675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0676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n-US" sz="3600">
                <a:solidFill>
                  <a:schemeClr val="bg1"/>
                </a:solidFill>
              </a:rPr>
              <a:t>felicísimo,</a:t>
            </a:r>
          </a:p>
          <a:p>
            <a:r>
              <a:rPr lang="en-US" sz="3600">
                <a:solidFill>
                  <a:schemeClr val="bg1"/>
                </a:solidFill>
              </a:rPr>
              <a:t>Grato tiempo </a:t>
            </a:r>
          </a:p>
          <a:p>
            <a:r>
              <a:rPr lang="en-US" sz="3600">
                <a:solidFill>
                  <a:schemeClr val="bg1"/>
                </a:solidFill>
              </a:rPr>
              <a:t>de Navidad!</a:t>
            </a:r>
          </a:p>
          <a:p>
            <a:r>
              <a:rPr lang="en-US" sz="3600">
                <a:solidFill>
                  <a:schemeClr val="bg1"/>
                </a:solidFill>
              </a:rPr>
              <a:t>Al mundo perdido </a:t>
            </a:r>
          </a:p>
          <a:p>
            <a:r>
              <a:rPr lang="en-US" sz="3600">
                <a:solidFill>
                  <a:schemeClr val="bg1"/>
                </a:solidFill>
              </a:rPr>
              <a:t>Cristo le ha nacido.</a:t>
            </a:r>
          </a:p>
          <a:p>
            <a:r>
              <a:rPr lang="en-U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2723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2724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Coros celestiales</a:t>
            </a:r>
          </a:p>
          <a:p>
            <a:r>
              <a:rPr lang="es-ES" sz="3600">
                <a:solidFill>
                  <a:schemeClr val="bg1"/>
                </a:solidFill>
              </a:rPr>
              <a:t>Oyen los mortales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  <a:p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4771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Príncipe del cielo</a:t>
            </a:r>
          </a:p>
          <a:p>
            <a:r>
              <a:rPr lang="es-ES" sz="3600">
                <a:solidFill>
                  <a:schemeClr val="bg1"/>
                </a:solidFill>
              </a:rPr>
              <a:t>Danos tu consuelo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09800" y="4191000"/>
            <a:ext cx="60442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Oración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 del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Día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8100000" algn="tr" rotWithShape="0">
                  <a:schemeClr val="tx2">
                    <a:lumMod val="50000"/>
                    <a:alpha val="8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274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78275" name="Text Box 3"/>
          <p:cNvSpPr txBox="1">
            <a:spLocks noChangeArrowheads="1"/>
          </p:cNvSpPr>
          <p:nvPr/>
        </p:nvSpPr>
        <p:spPr bwMode="auto">
          <a:xfrm>
            <a:off x="0" y="1676400"/>
            <a:ext cx="914400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 dirty="0" err="1">
                <a:solidFill>
                  <a:srgbClr val="FF0000"/>
                </a:solidFill>
                <a:latin typeface="Georgia" pitchFamily="18" charset="0"/>
              </a:rPr>
              <a:t>Encendido</a:t>
            </a: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 de la </a:t>
            </a:r>
            <a:r>
              <a:rPr lang="en-US" sz="3600" dirty="0" err="1" smtClean="0">
                <a:solidFill>
                  <a:srgbClr val="FF0000"/>
                </a:solidFill>
                <a:latin typeface="Georgia" pitchFamily="18" charset="0"/>
              </a:rPr>
              <a:t>Cuarta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endParaRPr lang="en-US" sz="3600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Vela 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de la 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Paz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en </a:t>
            </a:r>
            <a:r>
              <a:rPr lang="en-US" sz="3600" dirty="0" err="1">
                <a:solidFill>
                  <a:srgbClr val="FF0000"/>
                </a:solidFill>
                <a:latin typeface="Georgia" pitchFamily="18" charset="0"/>
              </a:rPr>
              <a:t>Adviento</a:t>
            </a:r>
            <a:endParaRPr lang="en-US" sz="36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325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0323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Libra al cautivo Israel,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Que sufre desterrado aquí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espera al Hijo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373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2371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Redime al pueblo infeliz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Del poderío infernal,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dale vida celestial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418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84419" name="Text Box 3"/>
          <p:cNvSpPr txBox="1">
            <a:spLocks noChangeArrowheads="1"/>
          </p:cNvSpPr>
          <p:nvPr/>
        </p:nvSpPr>
        <p:spPr bwMode="auto">
          <a:xfrm>
            <a:off x="762000" y="1219200"/>
            <a:ext cx="7467600" cy="165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  <a:t>  «Gloria a Dios en las alturas, </a:t>
            </a:r>
            <a:b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  <a:t>      y en la tierra paz a los que gozan de su buena voluntad.»</a:t>
            </a: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Lucas 2:14</a:t>
            </a:r>
            <a:endParaRPr lang="en-US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469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6467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Aurora celestial,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Alúmbranos con tu verdad;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Disipa toda oscuridad,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danos días de solaz.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517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8515" name="Text Box 3"/>
          <p:cNvSpPr txBox="1">
            <a:spLocks noChangeArrowheads="1"/>
          </p:cNvSpPr>
          <p:nvPr/>
        </p:nvSpPr>
        <p:spPr bwMode="auto">
          <a:xfrm>
            <a:off x="381000" y="5334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Llave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Abre el celeste hogar feliz;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Haz que lleguemos bien allá,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cierra el paso a la maldad.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09600"/>
            <a:ext cx="7391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Isaías 7:10-16 (Nueva Versión Internacional</a:t>
            </a:r>
            <a:r>
              <a:rPr lang="es-ES" sz="2800" dirty="0" smtClean="0">
                <a:solidFill>
                  <a:srgbClr val="FFFF00"/>
                </a:solidFill>
              </a:rPr>
              <a:t>)</a:t>
            </a:r>
          </a:p>
          <a:p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10 El Señor se dirigió a </a:t>
            </a:r>
            <a:r>
              <a:rPr lang="es-ES" sz="2800" dirty="0" err="1" smtClean="0">
                <a:solidFill>
                  <a:srgbClr val="FFFF00"/>
                </a:solidFill>
              </a:rPr>
              <a:t>Acaz</a:t>
            </a:r>
            <a:r>
              <a:rPr lang="es-ES" sz="2800" dirty="0" smtClean="0">
                <a:solidFill>
                  <a:srgbClr val="FFFF00"/>
                </a:solidFill>
              </a:rPr>
              <a:t> de nuevo: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11 —Pide que el Señor tu Dios te dé una señal, ya sea en lo más profundo de la tierra o en lo más alto del cielo.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12 Pero </a:t>
            </a:r>
            <a:r>
              <a:rPr lang="es-ES" sz="2800" dirty="0" err="1" smtClean="0">
                <a:solidFill>
                  <a:srgbClr val="FFFF00"/>
                </a:solidFill>
              </a:rPr>
              <a:t>Acaz</a:t>
            </a:r>
            <a:r>
              <a:rPr lang="es-ES" sz="2800" dirty="0" smtClean="0">
                <a:solidFill>
                  <a:srgbClr val="FFFF00"/>
                </a:solidFill>
              </a:rPr>
              <a:t> respondió: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  —No pondré a prueba al Señor, ni le pediré nada.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13 Entonces Isaías dijo: «¡Escuchen ahora ustedes, los de la dinastía de David! ¿No les basta con agotar la paciencia de los *hombres, que hacen lo mismo con mi Dios</a:t>
            </a:r>
            <a:r>
              <a:rPr lang="es-ES" sz="2800" dirty="0" smtClean="0">
                <a:solidFill>
                  <a:srgbClr val="FFFF00"/>
                </a:solidFill>
              </a:rPr>
              <a:t>? 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524000"/>
            <a:ext cx="7391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Isaías 7:10-16 (Nueva Versión Internacional)</a:t>
            </a:r>
          </a:p>
          <a:p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14</a:t>
            </a:r>
            <a:r>
              <a:rPr lang="es-ES" sz="2800" dirty="0" smtClean="0">
                <a:solidFill>
                  <a:srgbClr val="FFFF00"/>
                </a:solidFill>
              </a:rPr>
              <a:t> Por eso, el Señor mismo les dará una señal: La joven concebirá y dará a luz un hijo, y lo llamará Emanuel.[a]15 Cuando sepa elegir lo bueno y rechazar lo malo, comerá cuajada con miel.16 Porque antes de que el niño sepa elegir lo bueno y rechazar lo malo, la tierra de los dos reyes que tú temes quedará abandonada. </a:t>
            </a:r>
          </a:p>
          <a:p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533400"/>
            <a:ext cx="7696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80:1-7; Salmos 80:17-19 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000" b="1" dirty="0" smtClean="0">
                <a:solidFill>
                  <a:srgbClr val="FFFF00"/>
                </a:solidFill>
              </a:rPr>
              <a:t>(</a:t>
            </a:r>
            <a:r>
              <a:rPr lang="es-ES" sz="2000" b="1" dirty="0" smtClean="0">
                <a:solidFill>
                  <a:srgbClr val="FFFF00"/>
                </a:solidFill>
              </a:rPr>
              <a:t>Nueva Versión Internacional)</a:t>
            </a:r>
          </a:p>
          <a:p>
            <a:pPr fontAlgn="t"/>
            <a:endParaRPr lang="es-ES" sz="2800" b="1" dirty="0" smtClean="0">
              <a:solidFill>
                <a:srgbClr val="FFFF00"/>
              </a:solidFill>
            </a:endParaRPr>
          </a:p>
          <a:p>
            <a:pPr fontAlgn="t"/>
            <a:r>
              <a:rPr lang="es-ES" sz="2800" b="1" baseline="30000" dirty="0" smtClean="0">
                <a:solidFill>
                  <a:srgbClr val="FFFF00"/>
                </a:solidFill>
              </a:rPr>
              <a:t>1</a:t>
            </a:r>
            <a:r>
              <a:rPr lang="es-ES" sz="2800" dirty="0" smtClean="0">
                <a:solidFill>
                  <a:srgbClr val="FFFF00"/>
                </a:solidFill>
              </a:rPr>
              <a:t> *Pastor de Israel, </a:t>
            </a:r>
            <a:r>
              <a:rPr lang="es-ES" sz="2800" dirty="0" smtClean="0">
                <a:solidFill>
                  <a:srgbClr val="FFFF00"/>
                </a:solidFill>
              </a:rPr>
              <a:t>tú </a:t>
            </a:r>
            <a:r>
              <a:rPr lang="es-ES" sz="2800" dirty="0" smtClean="0">
                <a:solidFill>
                  <a:srgbClr val="FFFF00"/>
                </a:solidFill>
              </a:rPr>
              <a:t>que guías a José como a un rebaño,  tú que reinas entre los *querubines, </a:t>
            </a:r>
            <a:r>
              <a:rPr lang="es-ES" sz="2800" dirty="0" smtClean="0">
                <a:solidFill>
                  <a:srgbClr val="FFFF00"/>
                </a:solidFill>
              </a:rPr>
              <a:t> </a:t>
            </a:r>
          </a:p>
          <a:p>
            <a:pPr fontAlgn="t"/>
            <a:r>
              <a:rPr lang="es-ES" sz="2800" dirty="0" smtClean="0">
                <a:solidFill>
                  <a:srgbClr val="FFFF00"/>
                </a:solidFill>
              </a:rPr>
              <a:t> ¡escúchanos! </a:t>
            </a:r>
            <a:r>
              <a:rPr lang="es-ES" sz="2800" dirty="0" smtClean="0">
                <a:solidFill>
                  <a:srgbClr val="FFFF00"/>
                </a:solidFill>
              </a:rPr>
              <a:t>¡Resplandece</a:t>
            </a:r>
          </a:p>
          <a:p>
            <a:pPr fontAlgn="t"/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delante de Efraín, Benjamín y Manasés!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¡Muestra tu poder, y </a:t>
            </a:r>
            <a:r>
              <a:rPr lang="es-ES" sz="2800" dirty="0" smtClean="0">
                <a:solidFill>
                  <a:srgbClr val="FFFF00"/>
                </a:solidFill>
              </a:rPr>
              <a:t>ven salvarnos</a:t>
            </a:r>
            <a:r>
              <a:rPr lang="es-ES" sz="2800" dirty="0" smtClean="0">
                <a:solidFill>
                  <a:srgbClr val="FFFF00"/>
                </a:solidFill>
              </a:rPr>
              <a:t>!   </a:t>
            </a:r>
            <a:endParaRPr lang="es-ES" sz="2800" dirty="0" smtClean="0">
              <a:solidFill>
                <a:srgbClr val="FFFF00"/>
              </a:solidFill>
            </a:endParaRPr>
          </a:p>
          <a:p>
            <a:pPr fontAlgn="t"/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Restáuranos, oh Dios; </a:t>
            </a:r>
            <a:r>
              <a:rPr lang="es-ES" sz="2800" dirty="0" smtClean="0">
                <a:solidFill>
                  <a:srgbClr val="FFFF00"/>
                </a:solidFill>
              </a:rPr>
              <a:t>haz </a:t>
            </a:r>
            <a:r>
              <a:rPr lang="es-ES" sz="2800" dirty="0" smtClean="0">
                <a:solidFill>
                  <a:srgbClr val="FFFF00"/>
                </a:solidFill>
              </a:rPr>
              <a:t>resplandecer tu rostro sobre nosotros,  y </a:t>
            </a:r>
            <a:r>
              <a:rPr lang="es-ES" sz="2800" dirty="0" smtClean="0">
                <a:solidFill>
                  <a:srgbClr val="FFFF00"/>
                </a:solidFill>
              </a:rPr>
              <a:t>sálvanos.</a:t>
            </a:r>
          </a:p>
          <a:p>
            <a:pPr fontAlgn="t"/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¿Hasta cuándo,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, Dios *Todopoderoso,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arderá tu ira contra las oraciones de tu pueblo? 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1524000"/>
            <a:ext cx="7696200" cy="370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80:1-7; Salmos 80:17-19 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000" b="1" dirty="0" smtClean="0">
                <a:solidFill>
                  <a:srgbClr val="FFFF00"/>
                </a:solidFill>
              </a:rPr>
              <a:t>(</a:t>
            </a:r>
            <a:r>
              <a:rPr lang="es-ES" sz="2000" b="1" dirty="0" smtClean="0">
                <a:solidFill>
                  <a:srgbClr val="FFFF00"/>
                </a:solidFill>
              </a:rPr>
              <a:t>Nueva Versión Internacional)</a:t>
            </a:r>
          </a:p>
          <a:p>
            <a:pPr fontAlgn="t"/>
            <a:endParaRPr lang="es-ES" sz="2800" b="1" baseline="30000" dirty="0" smtClean="0">
              <a:solidFill>
                <a:srgbClr val="FFFF00"/>
              </a:solidFill>
            </a:endParaRPr>
          </a:p>
          <a:p>
            <a:pPr fontAlgn="t"/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Por comida, le has dado pan de lágrimas; </a:t>
            </a:r>
            <a:r>
              <a:rPr lang="es-ES" sz="2800" dirty="0" smtClean="0">
                <a:solidFill>
                  <a:srgbClr val="FFFF00"/>
                </a:solidFill>
              </a:rPr>
              <a:t>por </a:t>
            </a:r>
            <a:r>
              <a:rPr lang="es-ES" sz="2800" dirty="0" smtClean="0">
                <a:solidFill>
                  <a:srgbClr val="FFFF00"/>
                </a:solidFill>
              </a:rPr>
              <a:t>bebida, lágrimas en abundancia.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Nos has hecho motivo de contienda </a:t>
            </a:r>
            <a:r>
              <a:rPr lang="es-ES" sz="2800" dirty="0" smtClean="0">
                <a:solidFill>
                  <a:srgbClr val="FFFF00"/>
                </a:solidFill>
              </a:rPr>
              <a:t>para </a:t>
            </a:r>
            <a:r>
              <a:rPr lang="es-ES" sz="2800" dirty="0" smtClean="0">
                <a:solidFill>
                  <a:srgbClr val="FFFF00"/>
                </a:solidFill>
              </a:rPr>
              <a:t>nuestros vecinos; </a:t>
            </a:r>
            <a:r>
              <a:rPr lang="es-ES" sz="2800" dirty="0" smtClean="0">
                <a:solidFill>
                  <a:srgbClr val="FFFF00"/>
                </a:solidFill>
              </a:rPr>
              <a:t>nuestros </a:t>
            </a:r>
            <a:r>
              <a:rPr lang="es-ES" sz="2800" dirty="0" smtClean="0">
                <a:solidFill>
                  <a:srgbClr val="FFFF00"/>
                </a:solidFill>
              </a:rPr>
              <a:t>enemigos se burlan de nosotros.</a:t>
            </a:r>
          </a:p>
          <a:p>
            <a:pPr fontAlgn="t"/>
            <a:r>
              <a:rPr lang="es-ES" sz="2800" dirty="0" smtClean="0">
                <a:solidFill>
                  <a:srgbClr val="FFFF00"/>
                </a:solidFill>
              </a:rPr>
              <a:t>  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Restáuranos, oh Dios Todopoderoso; </a:t>
            </a:r>
            <a:r>
              <a:rPr lang="es-ES" sz="2800" dirty="0" smtClean="0">
                <a:solidFill>
                  <a:srgbClr val="FFFF00"/>
                </a:solidFill>
              </a:rPr>
              <a:t>haz </a:t>
            </a:r>
            <a:r>
              <a:rPr lang="es-ES" sz="2800" dirty="0" smtClean="0">
                <a:solidFill>
                  <a:srgbClr val="FFFF00"/>
                </a:solidFill>
              </a:rPr>
              <a:t>resplandecer tu rostro sobre nosotros, </a:t>
            </a:r>
            <a:r>
              <a:rPr lang="es-ES" sz="2800" dirty="0" smtClean="0">
                <a:solidFill>
                  <a:srgbClr val="FFFF00"/>
                </a:solidFill>
              </a:rPr>
              <a:t>y </a:t>
            </a:r>
            <a:r>
              <a:rPr lang="es-ES" sz="2800" dirty="0" smtClean="0">
                <a:solidFill>
                  <a:srgbClr val="FFFF00"/>
                </a:solidFill>
              </a:rPr>
              <a:t>sálvanos</a:t>
            </a:r>
            <a:r>
              <a:rPr lang="es-ES" sz="2800" dirty="0" smtClean="0">
                <a:solidFill>
                  <a:srgbClr val="FFFF00"/>
                </a:solidFill>
              </a:rPr>
              <a:t>.</a:t>
            </a:r>
            <a:endParaRPr lang="es-ES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1447800"/>
            <a:ext cx="76962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80:1-7; Salmos 80:17-19 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000" b="1" dirty="0" smtClean="0">
                <a:solidFill>
                  <a:srgbClr val="FFFF00"/>
                </a:solidFill>
              </a:rPr>
              <a:t>(</a:t>
            </a:r>
            <a:r>
              <a:rPr lang="es-ES" sz="2000" b="1" dirty="0" smtClean="0">
                <a:solidFill>
                  <a:srgbClr val="FFFF00"/>
                </a:solidFill>
              </a:rPr>
              <a:t>Nueva Versión Internacional)</a:t>
            </a:r>
          </a:p>
          <a:p>
            <a:pPr fontAlgn="t"/>
            <a:endParaRPr lang="es-ES" sz="2800" b="1" dirty="0" smtClean="0">
              <a:solidFill>
                <a:srgbClr val="FFFF00"/>
              </a:solidFill>
            </a:endParaRPr>
          </a:p>
          <a:p>
            <a:pPr fontAlgn="t"/>
            <a:r>
              <a:rPr lang="es-ES" sz="2800" dirty="0" smtClean="0">
                <a:solidFill>
                  <a:srgbClr val="FFFF00"/>
                </a:solidFill>
              </a:rPr>
              <a:t>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17</a:t>
            </a:r>
            <a:r>
              <a:rPr lang="es-ES" sz="2800" dirty="0" smtClean="0">
                <a:solidFill>
                  <a:srgbClr val="FFFF00"/>
                </a:solidFill>
              </a:rPr>
              <a:t> Bríndale tu apoyo al *hombre de tu diestra,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al *ser </a:t>
            </a:r>
            <a:r>
              <a:rPr lang="es-ES" sz="2800" dirty="0" smtClean="0">
                <a:solidFill>
                  <a:srgbClr val="FFFF00"/>
                </a:solidFill>
              </a:rPr>
              <a:t>humano</a:t>
            </a:r>
            <a:r>
              <a:rPr lang="es-ES" sz="2800" dirty="0" smtClean="0">
                <a:solidFill>
                  <a:srgbClr val="FFFF00"/>
                </a:solidFill>
              </a:rPr>
              <a:t> que para ti has criado.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18</a:t>
            </a:r>
            <a:r>
              <a:rPr lang="es-ES" sz="2800" dirty="0" smtClean="0">
                <a:solidFill>
                  <a:srgbClr val="FFFF00"/>
                </a:solidFill>
              </a:rPr>
              <a:t> Nosotros no nos apartaremos de ti; </a:t>
            </a:r>
            <a:r>
              <a:rPr lang="es-ES" sz="2800" dirty="0" smtClean="0">
                <a:solidFill>
                  <a:srgbClr val="FFFF00"/>
                </a:solidFill>
              </a:rPr>
              <a:t>reavívanos</a:t>
            </a:r>
            <a:r>
              <a:rPr lang="es-ES" sz="2800" dirty="0" smtClean="0">
                <a:solidFill>
                  <a:srgbClr val="FFFF00"/>
                </a:solidFill>
              </a:rPr>
              <a:t>, e invocaremos tu *nombre.</a:t>
            </a:r>
          </a:p>
          <a:p>
            <a:pPr fontAlgn="t"/>
            <a:r>
              <a:rPr lang="es-ES" sz="2800" dirty="0" smtClean="0">
                <a:solidFill>
                  <a:srgbClr val="FFFF00"/>
                </a:solidFill>
              </a:rPr>
              <a:t>  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19</a:t>
            </a:r>
            <a:r>
              <a:rPr lang="es-ES" sz="2800" dirty="0" smtClean="0">
                <a:solidFill>
                  <a:srgbClr val="FFFF00"/>
                </a:solidFill>
              </a:rPr>
              <a:t> Restáuranos,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, Dios Todopoderoso; </a:t>
            </a:r>
            <a:r>
              <a:rPr lang="es-ES" sz="2800" dirty="0" smtClean="0">
                <a:solidFill>
                  <a:srgbClr val="FFFF00"/>
                </a:solidFill>
              </a:rPr>
              <a:t>haz </a:t>
            </a:r>
            <a:r>
              <a:rPr lang="es-ES" sz="2800" dirty="0" smtClean="0">
                <a:solidFill>
                  <a:srgbClr val="FFFF00"/>
                </a:solidFill>
              </a:rPr>
              <a:t>resplandecer tu rostro sobre nosotros, </a:t>
            </a:r>
            <a:r>
              <a:rPr lang="es-ES" sz="2800" dirty="0" smtClean="0">
                <a:solidFill>
                  <a:srgbClr val="FFFF00"/>
                </a:solidFill>
              </a:rPr>
              <a:t>y </a:t>
            </a:r>
            <a:r>
              <a:rPr lang="es-ES" sz="2800" dirty="0" smtClean="0">
                <a:solidFill>
                  <a:srgbClr val="FFFF00"/>
                </a:solidFill>
              </a:rPr>
              <a:t>sálvanos.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066800"/>
            <a:ext cx="7696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Romanos 1:1-7 (Nueva Versión Internacional</a:t>
            </a:r>
            <a:r>
              <a:rPr lang="es-ES" sz="2800" b="1" dirty="0" smtClean="0">
                <a:solidFill>
                  <a:srgbClr val="FFFF00"/>
                </a:solidFill>
              </a:rPr>
              <a:t>)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   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</a:t>
            </a:r>
            <a:r>
              <a:rPr lang="es-ES" sz="2800" dirty="0" smtClean="0">
                <a:solidFill>
                  <a:srgbClr val="FFFF00"/>
                </a:solidFill>
              </a:rPr>
              <a:t> Pablo, *siervo de *Cristo Jesús, llamado a ser apóstol, apartado para anunciar el *evangelio de Dios,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que por medio de sus profetas ya había prometido en las sagradas Escrituras.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Este evangelio habla de su Hijo, que según la *naturaleza humana era descendiente de David,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pero que según el Espíritu de *santidad fue </a:t>
            </a:r>
            <a:r>
              <a:rPr lang="es-ES" sz="2800" dirty="0" smtClean="0">
                <a:solidFill>
                  <a:srgbClr val="FFFF00"/>
                </a:solidFill>
              </a:rPr>
              <a:t>designado</a:t>
            </a:r>
            <a:r>
              <a:rPr lang="es-ES" sz="2800" baseline="30000" dirty="0" smtClean="0">
                <a:solidFill>
                  <a:srgbClr val="FFFF00"/>
                </a:solidFill>
              </a:rPr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con </a:t>
            </a:r>
            <a:r>
              <a:rPr lang="es-ES" sz="2800" dirty="0" smtClean="0">
                <a:solidFill>
                  <a:srgbClr val="FFFF00"/>
                </a:solidFill>
              </a:rPr>
              <a:t>poder Hijo de Dios por la resurrección. Él es Jesucristo nuestro Señor</a:t>
            </a:r>
            <a:r>
              <a:rPr lang="es-ES" sz="2800" dirty="0" smtClean="0">
                <a:solidFill>
                  <a:srgbClr val="FFFF00"/>
                </a:solidFill>
              </a:rPr>
              <a:t>. 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9906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Romanos 1:1-7 (Nueva Versión Internacional</a:t>
            </a:r>
            <a:r>
              <a:rPr lang="es-ES" sz="2800" b="1" dirty="0" smtClean="0">
                <a:solidFill>
                  <a:srgbClr val="FFFF00"/>
                </a:solidFill>
              </a:rPr>
              <a:t>)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   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Por medio de él, y en honor a su nombre, recibimos el don apostólico para persuadir a todas las *naciones que obedezcan a la </a:t>
            </a:r>
            <a:r>
              <a:rPr lang="es-ES" sz="2800" dirty="0" smtClean="0">
                <a:solidFill>
                  <a:srgbClr val="FFFF00"/>
                </a:solidFill>
              </a:rPr>
              <a:t>fe.</a:t>
            </a:r>
            <a:r>
              <a:rPr lang="es-ES" sz="2800" baseline="30000" dirty="0" smtClean="0">
                <a:solidFill>
                  <a:srgbClr val="FFFF00"/>
                </a:solidFill>
              </a:rPr>
              <a:t> 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Entre ellas están incluidos también ustedes, a quienes Jesucristo ha llamado.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Les escribo a todos ustedes, los amados de Dios que están en Roma, que han sido llamados a ser *santos.   Que Dios nuestro Padre y el Señor Jesucristo les concedan gracia y paz. </a:t>
            </a:r>
          </a:p>
          <a:p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378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5379" name="Text Box 3"/>
          <p:cNvSpPr txBox="1">
            <a:spLocks noChangeArrowheads="1"/>
          </p:cNvSpPr>
          <p:nvPr/>
        </p:nvSpPr>
        <p:spPr bwMode="auto">
          <a:xfrm>
            <a:off x="685800" y="1905000"/>
            <a:ext cx="7162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ANGELES CANTANDO ESTAN</a:t>
            </a:r>
          </a:p>
          <a:p>
            <a:endParaRPr lang="es-PE" sz="4400" dirty="0">
              <a:solidFill>
                <a:srgbClr val="FFFF00"/>
              </a:solidFill>
            </a:endParaRPr>
          </a:p>
          <a:p>
            <a:r>
              <a:rPr lang="es-PE" sz="4400" dirty="0">
                <a:solidFill>
                  <a:srgbClr val="FFFF00"/>
                </a:solidFill>
              </a:rPr>
              <a:t>Ángeles cantando están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Tan dulcísima canción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Las montanas su eco dan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Como fiel contestación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26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7427" name="Text Box 3"/>
          <p:cNvSpPr txBox="1">
            <a:spLocks noChangeArrowheads="1"/>
          </p:cNvSpPr>
          <p:nvPr/>
        </p:nvSpPr>
        <p:spPr bwMode="auto">
          <a:xfrm>
            <a:off x="1143000" y="2362200"/>
            <a:ext cx="526137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CORO:</a:t>
            </a:r>
            <a:br>
              <a:rPr lang="es-PE" sz="4400" dirty="0">
                <a:solidFill>
                  <a:srgbClr val="FFFF00"/>
                </a:solidFill>
              </a:rPr>
            </a:br>
            <a:r>
              <a:rPr lang="es-PE" sz="4400" dirty="0">
                <a:solidFill>
                  <a:srgbClr val="FFFF00"/>
                </a:solidFill>
              </a:rPr>
              <a:t>Gloria, Gloria</a:t>
            </a:r>
          </a:p>
          <a:p>
            <a:r>
              <a:rPr lang="es-PE" sz="4400" dirty="0">
                <a:solidFill>
                  <a:srgbClr val="FFFF00"/>
                </a:solidFill>
              </a:rPr>
              <a:t>In </a:t>
            </a:r>
            <a:r>
              <a:rPr lang="es-PE" sz="4400" dirty="0" err="1">
                <a:solidFill>
                  <a:srgbClr val="FFFF00"/>
                </a:solidFill>
              </a:rPr>
              <a:t>excelsis</a:t>
            </a:r>
            <a:r>
              <a:rPr lang="es-PE" sz="4400" dirty="0">
                <a:solidFill>
                  <a:srgbClr val="FFFF00"/>
                </a:solidFill>
              </a:rPr>
              <a:t> Deo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Gloria, gloria 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 al Dios del cielo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1:18-25 (Nueva Versión Internacional)</a:t>
            </a:r>
          </a:p>
          <a:p>
            <a:r>
              <a:rPr lang="es-ES" sz="2800" b="1" dirty="0" smtClean="0">
                <a:solidFill>
                  <a:srgbClr val="FFFF00"/>
                </a:solidFill>
              </a:rPr>
              <a:t>Nacimiento de Jesucristo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18</a:t>
            </a:r>
            <a:r>
              <a:rPr lang="es-ES" sz="2800" dirty="0" smtClean="0">
                <a:solidFill>
                  <a:srgbClr val="FFFF00"/>
                </a:solidFill>
              </a:rPr>
              <a:t> El nacimiento de Jesús, el *Cristo, fue así: Su madre, María, estaba comprometida para casarse con José, pero antes de unirse a él, resultó que estaba encinta por obra del Espíritu Santo.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19</a:t>
            </a:r>
            <a:r>
              <a:rPr lang="es-ES" sz="2800" dirty="0" smtClean="0">
                <a:solidFill>
                  <a:srgbClr val="FFFF00"/>
                </a:solidFill>
              </a:rPr>
              <a:t> Como José, su esposo, era un hombre justo y no quería exponerla a vergüenza pública, resolvió divorciarse de ella en secreto.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20</a:t>
            </a:r>
            <a:r>
              <a:rPr lang="es-ES" sz="2800" dirty="0" smtClean="0">
                <a:solidFill>
                  <a:srgbClr val="FFFF00"/>
                </a:solidFill>
              </a:rPr>
              <a:t> Pero cuando él estaba considerando hacerlo, se le apareció en sueños un ángel del Señor y le dijo: «José, hijo de David, no temas recibir a María por esposa, porque ella ha concebido por obra del Espíritu </a:t>
            </a:r>
            <a:r>
              <a:rPr lang="es-ES" sz="2800" dirty="0" smtClean="0">
                <a:solidFill>
                  <a:srgbClr val="FFFF00"/>
                </a:solidFill>
              </a:rPr>
              <a:t>Santo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598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1:18-25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21</a:t>
            </a:r>
            <a:r>
              <a:rPr lang="es-ES" sz="2800" dirty="0" smtClean="0">
                <a:solidFill>
                  <a:srgbClr val="FFFF00"/>
                </a:solidFill>
              </a:rPr>
              <a:t> Dará a luz un hijo, y le pondrás por nombre </a:t>
            </a:r>
            <a:r>
              <a:rPr lang="es-ES" sz="2800" dirty="0" smtClean="0">
                <a:solidFill>
                  <a:srgbClr val="FFFF00"/>
                </a:solidFill>
              </a:rPr>
              <a:t>Jesús,</a:t>
            </a:r>
            <a:r>
              <a:rPr lang="es-ES" sz="2800" baseline="30000" dirty="0" smtClean="0">
                <a:solidFill>
                  <a:srgbClr val="FFFF00"/>
                </a:solidFill>
              </a:rPr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porque </a:t>
            </a:r>
            <a:r>
              <a:rPr lang="es-ES" sz="2800" dirty="0" smtClean="0">
                <a:solidFill>
                  <a:srgbClr val="FFFF00"/>
                </a:solidFill>
              </a:rPr>
              <a:t>él salvará a su pueblo de sus pecados.»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22</a:t>
            </a:r>
            <a:r>
              <a:rPr lang="es-ES" sz="2800" dirty="0" smtClean="0">
                <a:solidFill>
                  <a:srgbClr val="FFFF00"/>
                </a:solidFill>
              </a:rPr>
              <a:t> Todo esto sucedió para que se cumpliera lo que el Señor había dicho por medio del profeta: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23</a:t>
            </a:r>
            <a:r>
              <a:rPr lang="es-ES" sz="2800" dirty="0" smtClean="0">
                <a:solidFill>
                  <a:srgbClr val="FFFF00"/>
                </a:solidFill>
              </a:rPr>
              <a:t>«La virgen concebirá y dará a luz un hijo, y lo llamarán Emanuel</a:t>
            </a:r>
            <a:r>
              <a:rPr lang="es-ES" sz="2800" dirty="0" smtClean="0">
                <a:solidFill>
                  <a:srgbClr val="FFFF00"/>
                </a:solidFill>
              </a:rPr>
              <a:t>»</a:t>
            </a:r>
            <a:r>
              <a:rPr lang="es-ES" sz="2800" baseline="30000" dirty="0" smtClean="0">
                <a:solidFill>
                  <a:srgbClr val="FFFF00"/>
                </a:solidFill>
              </a:rPr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(que </a:t>
            </a:r>
            <a:r>
              <a:rPr lang="es-ES" sz="2800" dirty="0" smtClean="0">
                <a:solidFill>
                  <a:srgbClr val="FFFF00"/>
                </a:solidFill>
              </a:rPr>
              <a:t>significa «Dios con nosotros»).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24</a:t>
            </a:r>
            <a:r>
              <a:rPr lang="es-ES" sz="2800" dirty="0" smtClean="0">
                <a:solidFill>
                  <a:srgbClr val="FFFF00"/>
                </a:solidFill>
              </a:rPr>
              <a:t> Cuando José se despertó, hizo lo que el ángel del Señor le había mandado y recibió a María por esposa.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25</a:t>
            </a:r>
            <a:r>
              <a:rPr lang="es-ES" sz="2800" dirty="0" smtClean="0">
                <a:solidFill>
                  <a:srgbClr val="FFFF00"/>
                </a:solidFill>
              </a:rPr>
              <a:t> Pero no tuvo relaciones conyugales con ella hasta que dio a luz un </a:t>
            </a:r>
            <a:r>
              <a:rPr lang="es-ES" sz="2800" dirty="0" smtClean="0">
                <a:solidFill>
                  <a:srgbClr val="FFFF00"/>
                </a:solidFill>
              </a:rPr>
              <a:t>hijo,</a:t>
            </a:r>
            <a:r>
              <a:rPr lang="es-ES" sz="2800" baseline="30000" dirty="0" smtClean="0">
                <a:solidFill>
                  <a:srgbClr val="FFFF00"/>
                </a:solidFill>
              </a:rPr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a </a:t>
            </a:r>
            <a:r>
              <a:rPr lang="es-ES" sz="2800" dirty="0" smtClean="0">
                <a:solidFill>
                  <a:srgbClr val="FFFF00"/>
                </a:solidFill>
              </a:rPr>
              <a:t>quien le puso por nombre Jesús.</a:t>
            </a:r>
            <a:r>
              <a:rPr lang="es-ES" sz="2800" dirty="0" smtClean="0"/>
              <a:t> 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1219200"/>
            <a:ext cx="739140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3200" b="1" dirty="0" smtClean="0">
                <a:solidFill>
                  <a:srgbClr val="FFFF00"/>
                </a:solidFill>
              </a:rPr>
              <a:t> </a:t>
            </a:r>
            <a:endParaRPr lang="en-US" sz="3200" b="1" dirty="0"/>
          </a:p>
        </p:txBody>
      </p:sp>
      <p:pic>
        <p:nvPicPr>
          <p:cNvPr id="82946" name="Picture 2" descr="http://sigueme.net/navidad/extras/wall_10_navid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828800" y="58674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Enmanuel</a:t>
            </a:r>
            <a:r>
              <a:rPr lang="en-US" sz="2800" dirty="0" smtClean="0">
                <a:solidFill>
                  <a:schemeClr val="bg1"/>
                </a:solidFill>
              </a:rPr>
              <a:t> : Dios  con </a:t>
            </a:r>
            <a:r>
              <a:rPr lang="en-US" sz="2800" dirty="0" err="1" smtClean="0">
                <a:solidFill>
                  <a:schemeClr val="bg1"/>
                </a:solidFill>
              </a:rPr>
              <a:t>nosotros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919" name="Picture 7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0915" name="Rectangle 3"/>
          <p:cNvSpPr>
            <a:spLocks noChangeArrowheads="1"/>
          </p:cNvSpPr>
          <p:nvPr/>
        </p:nvSpPr>
        <p:spPr bwMode="auto">
          <a:xfrm>
            <a:off x="457200" y="2286000"/>
            <a:ext cx="80772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Ya se ha abierto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el cielo de un mundo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en tinieblas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en un pueblecito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la luz Descendió;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cuna de Belén,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noche de Esplendor,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en un tierno niño florece el Amor.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3922" name="Picture 2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33923" name="Rectangle 3"/>
          <p:cNvSpPr>
            <a:spLocks noChangeArrowheads="1"/>
          </p:cNvSpPr>
          <p:nvPr/>
        </p:nvSpPr>
        <p:spPr bwMode="auto">
          <a:xfrm>
            <a:off x="457200" y="2590800"/>
            <a:ext cx="8077200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A su nacimiento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inquieta la tierra.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De esperanza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el pobre empieza a vivir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en su corazón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renace la fe, porque el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Cristo niño le ayuda a creer.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5970" name="Picture 2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35971" name="Rectangle 3"/>
          <p:cNvSpPr>
            <a:spLocks noChangeArrowheads="1"/>
          </p:cNvSpPr>
          <p:nvPr/>
        </p:nvSpPr>
        <p:spPr bwMode="auto">
          <a:xfrm>
            <a:off x="381000" y="1752600"/>
            <a:ext cx="86106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Estribillo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 eso que nadie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duerma esta noche;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Vigilia de cuerdas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bombos será,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Porque Dios se asoma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en el rostro del Niño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anuncia la aurora de la humanidad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8018" name="Picture 2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38019" name="Rectangle 3"/>
          <p:cNvSpPr>
            <a:spLocks noChangeArrowheads="1"/>
          </p:cNvSpPr>
          <p:nvPr/>
        </p:nvSpPr>
        <p:spPr bwMode="auto">
          <a:xfrm>
            <a:off x="381000" y="1981200"/>
            <a:ext cx="80772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 eso que nadie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duerma esta noche,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Vigilia de cuerdas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bombos será,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porque Dios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asoma en el rostro del Niño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Anunciando una aurora de paz.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endParaRPr lang="es-ES" sz="40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rocchurchokc.com/images/pr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81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Oraciones</a:t>
            </a:r>
            <a:r>
              <a:rPr lang="en-US" sz="44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 del Pueblo y la </a:t>
            </a:r>
            <a:r>
              <a:rPr lang="en-US" sz="48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Paz del </a:t>
            </a:r>
            <a:r>
              <a:rPr lang="en-US" sz="48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Señor</a:t>
            </a:r>
            <a:endParaRPr lang="en-US" sz="4400" cap="none" spc="-300" dirty="0">
              <a:ln w="12700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861" name="Picture 5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2209800" y="1524000"/>
            <a:ext cx="572135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//Farolitos en el cielo poco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 poco van naciendo//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//como nace el sentimiento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por las calles de mi pueblo//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682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3683" name="Rectangle 3"/>
          <p:cNvSpPr>
            <a:spLocks noChangeArrowheads="1"/>
          </p:cNvSpPr>
          <p:nvPr/>
        </p:nvSpPr>
        <p:spPr bwMode="auto">
          <a:xfrm>
            <a:off x="1828800" y="1631950"/>
            <a:ext cx="635476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//Ya se escuchan las tamboras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resonando de alegría//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//pregonando a todo el mundo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que el Mesías ha nacido//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5730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5731" name="Rectangle 3"/>
          <p:cNvSpPr>
            <a:spLocks noChangeArrowheads="1"/>
          </p:cNvSpPr>
          <p:nvPr/>
        </p:nvSpPr>
        <p:spPr bwMode="auto">
          <a:xfrm>
            <a:off x="465138" y="609600"/>
            <a:ext cx="819943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Coro:   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//Corazón que canta, corazón que sueña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lleno de esperanza en la nochebuena//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ya escuchen las tamboras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resonando de alegría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corazones que se alegran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 pues nació nuestro Mesías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7778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7779" name="Rectangle 3"/>
          <p:cNvSpPr>
            <a:spLocks noChangeArrowheads="1"/>
          </p:cNvSpPr>
          <p:nvPr/>
        </p:nvSpPr>
        <p:spPr bwMode="auto">
          <a:xfrm>
            <a:off x="2057400" y="1219200"/>
            <a:ext cx="635476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//Ya se escuchan las tamboras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resonando de alegría//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//pregonando a todo el mundo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que el Mesías ha nacido//</a:t>
            </a:r>
            <a:endParaRPr lang="en-US" sz="3600">
              <a:solidFill>
                <a:srgbClr val="ECF763"/>
              </a:solidFill>
              <a:latin typeface="Tahoma" pitchFamily="34" charset="0"/>
              <a:cs typeface="Arial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874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465138" y="609600"/>
            <a:ext cx="819943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Coro:   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//Corazón que canta, corazón que sueña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lleno de esperanza en la nochebuena//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ya escuchen las tamboras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resonando de alegría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corazones que se alegran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 pues nació nuestro Mesías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26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9827" name="Rectangle 3"/>
          <p:cNvSpPr>
            <a:spLocks noChangeArrowheads="1"/>
          </p:cNvSpPr>
          <p:nvPr/>
        </p:nvSpPr>
        <p:spPr bwMode="auto">
          <a:xfrm>
            <a:off x="2971800" y="1447800"/>
            <a:ext cx="5013325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//¿Farolito a donde vas? </a:t>
            </a:r>
          </a:p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 buscar al niño Dios</a:t>
            </a:r>
          </a:p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¿Farolito a donde vas? </a:t>
            </a:r>
          </a:p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 darle mi corazón//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blog.lifechurch.tv/hendersonville/giving-hands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" y="0"/>
            <a:ext cx="91440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541145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elix Titling" pitchFamily="82" charset="0"/>
              </a:rPr>
              <a:t>OFERTORIO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elix Titling" pitchFamily="8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851" name="Picture 3" descr="1389447489_1e9a2670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7620000" cy="5715000"/>
          </a:xfrm>
          <a:prstGeom prst="rect">
            <a:avLst/>
          </a:prstGeom>
          <a:noFill/>
        </p:spPr>
      </p:pic>
      <p:sp>
        <p:nvSpPr>
          <p:cNvPr id="974852" name="WordArt 4"/>
          <p:cNvSpPr>
            <a:spLocks noChangeArrowheads="1" noChangeShapeType="1" noTextEdit="1"/>
          </p:cNvSpPr>
          <p:nvPr/>
        </p:nvSpPr>
        <p:spPr bwMode="auto">
          <a:xfrm rot="16200000">
            <a:off x="-2133600" y="3505200"/>
            <a:ext cx="5562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Todos Son Bienvenidos</a:t>
            </a:r>
          </a:p>
        </p:txBody>
      </p:sp>
      <p:sp>
        <p:nvSpPr>
          <p:cNvPr id="974853" name="WordArt 5"/>
          <p:cNvSpPr>
            <a:spLocks noChangeArrowheads="1" noChangeShapeType="1" noTextEdit="1"/>
          </p:cNvSpPr>
          <p:nvPr/>
        </p:nvSpPr>
        <p:spPr bwMode="auto">
          <a:xfrm>
            <a:off x="1066800" y="304800"/>
            <a:ext cx="79057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A La Mesa Del Señor Jesucristo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Georgia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4" name="Picture 4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5683" name="Text Box 3"/>
          <p:cNvSpPr txBox="1">
            <a:spLocks noChangeArrowheads="1"/>
          </p:cNvSpPr>
          <p:nvPr/>
        </p:nvSpPr>
        <p:spPr bwMode="auto">
          <a:xfrm>
            <a:off x="609600" y="1524000"/>
            <a:ext cx="7696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¿Qué niño es éste que se halla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en brazos de María, pastores velan,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ángeles le cantan melodías?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</a:t>
            </a:r>
            <a:r>
              <a:rPr lang="en-US" sz="3600"/>
              <a:t> 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8" name="Picture 6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3636" name="Text Box 4"/>
          <p:cNvSpPr txBox="1">
            <a:spLocks noChangeArrowheads="1"/>
          </p:cNvSpPr>
          <p:nvPr/>
        </p:nvSpPr>
        <p:spPr bwMode="auto">
          <a:xfrm>
            <a:off x="533400" y="1219200"/>
            <a:ext cx="76200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¿Por qué en humilde establo así,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el niño es hoy nacido?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Por todo injusto pecador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su amor ha florecido.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María.</a:t>
            </a:r>
            <a:r>
              <a:rPr lang="en-US"/>
              <a:t> </a:t>
            </a:r>
            <a:endParaRPr lang="en-US" sz="3600"/>
          </a:p>
          <a:p>
            <a:endParaRPr lang="en-US" sz="3600"/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2" name="Picture 4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7731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80772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Traed ofrendas en su honor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el rey como el labriego,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al rey de reyes, salvador,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un trono levantemos.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María.»</a:t>
            </a:r>
            <a:br>
              <a:rPr lang="en-US" sz="3600">
                <a:solidFill>
                  <a:srgbClr val="ECF763"/>
                </a:solidFill>
              </a:rPr>
            </a:br>
            <a:endParaRPr lang="en-US" sz="3600">
              <a:solidFill>
                <a:srgbClr val="ECF763"/>
              </a:solidFill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negative99.com/images/wallpaper/morning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33400" y="665827"/>
            <a:ext cx="480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anchor="ctr">
            <a:spAutoFit/>
          </a:bodyPr>
          <a:lstStyle/>
          <a:p>
            <a:r>
              <a:rPr lang="es-ES" sz="3200" b="1" dirty="0">
                <a:solidFill>
                  <a:srgbClr val="FFCC00"/>
                </a:solidFill>
              </a:rPr>
              <a:t>Al mundo paz nació Jesús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Nació ya nuestro rey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El corazón ya tiene luz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//Y paz su santa grey//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Y paz, y paz su santa grey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egative99.com/images/wallpaper/morning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09600" y="838200"/>
            <a:ext cx="533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r>
              <a:rPr lang="es-ES" sz="3200" b="1" dirty="0">
                <a:solidFill>
                  <a:srgbClr val="FFCC00"/>
                </a:solidFill>
              </a:rPr>
              <a:t>Al mundo el gobernara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 con gracia y poder 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Ya es feliz el pecador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//Jesús perdón le da//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Jesús, perdón le da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0073" name="Picture 9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40068" name="Rectangle 4"/>
          <p:cNvSpPr>
            <a:spLocks noChangeArrowheads="1"/>
          </p:cNvSpPr>
          <p:nvPr/>
        </p:nvSpPr>
        <p:spPr bwMode="auto">
          <a:xfrm>
            <a:off x="762000" y="457200"/>
            <a:ext cx="794067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200">
                <a:solidFill>
                  <a:srgbClr val="F21227"/>
                </a:solidFill>
              </a:rPr>
              <a:t>Santa la noche hermosas las estrellas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la noche cuando nació el Señor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el mundo envuelto estuvo en sus querellas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hasta que Dios nos mando al Salvador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Una esperanza todo el mundo siente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la luz de un nuevo día al fin brilló</a:t>
            </a: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2114" name="Picture 2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7961" dir="2700000" algn="ctr" rotWithShape="0">
              <a:schemeClr val="tx1"/>
            </a:outerShdw>
          </a:effectLst>
        </p:spPr>
      </p:pic>
      <p:sp>
        <p:nvSpPr>
          <p:cNvPr id="1242115" name="Rectangle 3"/>
          <p:cNvSpPr>
            <a:spLocks noChangeArrowheads="1"/>
          </p:cNvSpPr>
          <p:nvPr/>
        </p:nvSpPr>
        <p:spPr bwMode="auto">
          <a:xfrm>
            <a:off x="1371600" y="1768475"/>
            <a:ext cx="70834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600">
                <a:solidFill>
                  <a:srgbClr val="F21227"/>
                </a:solidFill>
              </a:rPr>
              <a:t>Hoy adorad a Cristo reverentes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oh noche divina nació el Salvador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divina noche nació el Salvador</a:t>
            </a:r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4162" name="Picture 2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44163" name="Rectangle 3"/>
          <p:cNvSpPr>
            <a:spLocks noChangeArrowheads="1"/>
          </p:cNvSpPr>
          <p:nvPr/>
        </p:nvSpPr>
        <p:spPr bwMode="auto">
          <a:xfrm>
            <a:off x="1066800" y="609600"/>
            <a:ext cx="776922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600">
                <a:solidFill>
                  <a:srgbClr val="F21227"/>
                </a:solidFill>
              </a:rPr>
              <a:t>Nos enseño a amarnos tiernamente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nos dio su ley de amor y su paz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libra al esclavo que en cadenas gime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y en Su nombre la opresión cesará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Gozosos hoy con gratitud cantamos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al Rey de Reyes todos adored</a:t>
            </a: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210" name="Picture 2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46211" name="Rectangle 3"/>
          <p:cNvSpPr>
            <a:spLocks noChangeArrowheads="1"/>
          </p:cNvSpPr>
          <p:nvPr/>
        </p:nvSpPr>
        <p:spPr bwMode="auto">
          <a:xfrm>
            <a:off x="685800" y="1447800"/>
            <a:ext cx="81248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600">
                <a:solidFill>
                  <a:srgbClr val="F21227"/>
                </a:solidFill>
              </a:rPr>
              <a:t>Cristo el Señor, su gloria proclamemos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cantemos al Rey, a Jesús el Salvador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al Rey cantemos, a Jesús el Salvador</a:t>
            </a:r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CkhULgujOks/Sm8h4hvA1XI/AAAAAAAAAGE/VmrVxA3Umh8/s320/Great+Intercessor+Church+Announcement+PowerPoint+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14403" y="2362200"/>
            <a:ext cx="5079211" cy="34163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Reconocimiento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Cumpleaños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Anuncios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entecostal-serm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74053" dir="3542175" algn="ctr" rotWithShape="0">
              <a:srgbClr val="808080"/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04800" y="3657600"/>
            <a:ext cx="7394012" cy="2800767"/>
          </a:xfrm>
          <a:prstGeom prst="rect">
            <a:avLst/>
          </a:prstGeom>
          <a:noFill/>
          <a:effectLst>
            <a:innerShdw blurRad="63500" dist="50800" dir="2700000">
              <a:schemeClr val="tx1">
                <a:alpha val="85000"/>
              </a:schemeClr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Estudio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Bíblico</a:t>
            </a:r>
            <a:endParaRPr lang="en-US" sz="8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Martes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6:00PM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fruits-vegetab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5105400"/>
            <a:ext cx="7774822" cy="12281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>
                <a:gd name="adj1" fmla="val 6250"/>
                <a:gd name="adj2" fmla="val -527"/>
              </a:avLst>
            </a:prstTxWarp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Distribución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Alimentos</a:t>
            </a:r>
            <a:endParaRPr lang="en-US" sz="5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Jueves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9:00AM.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04800" y="0"/>
            <a:ext cx="84946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Kid’s Club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Viernes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5:00PM</a:t>
            </a:r>
            <a:endParaRPr lang="en-US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www.self-change.com/images/counsel.jpg"/>
          <p:cNvPicPr>
            <a:picLocks noChangeAspect="1" noChangeArrowheads="1"/>
          </p:cNvPicPr>
          <p:nvPr/>
        </p:nvPicPr>
        <p:blipFill>
          <a:blip r:embed="rId2" cstate="print"/>
          <a:srcRect t="19259" b="25058"/>
          <a:stretch>
            <a:fillRect/>
          </a:stretch>
        </p:blipFill>
        <p:spPr bwMode="auto">
          <a:xfrm>
            <a:off x="0" y="0"/>
            <a:ext cx="9144000" cy="689956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04800" y="4572000"/>
            <a:ext cx="6705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Consejería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y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Pastoral</a:t>
            </a:r>
          </a:p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Previa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Cita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205" name="Picture 5" descr="753921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43050"/>
            <a:ext cx="7086600" cy="5314950"/>
          </a:xfrm>
          <a:prstGeom prst="rect">
            <a:avLst/>
          </a:prstGeom>
          <a:noFill/>
        </p:spPr>
      </p:pic>
      <p:sp>
        <p:nvSpPr>
          <p:cNvPr id="1203207" name="WordArt 7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8048625" cy="12192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Christmas Carol... </a:t>
            </a:r>
            <a:r>
              <a:rPr lang="en-US" sz="3600" kern="10" dirty="0" err="1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Jueves</a:t>
            </a:r>
            <a:r>
              <a:rPr lang="en-US" sz="3600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 16, </a:t>
            </a:r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6:00PM</a:t>
            </a:r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8261" name="Picture 5" descr="7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8382000" cy="5538788"/>
          </a:xfrm>
          <a:prstGeom prst="rect">
            <a:avLst/>
          </a:prstGeom>
          <a:noFill/>
        </p:spPr>
      </p:pic>
      <p:sp>
        <p:nvSpPr>
          <p:cNvPr id="1248262" name="WordArt 6"/>
          <p:cNvSpPr>
            <a:spLocks noChangeArrowheads="1" noChangeShapeType="1" noTextEdit="1"/>
          </p:cNvSpPr>
          <p:nvPr/>
        </p:nvSpPr>
        <p:spPr bwMode="auto">
          <a:xfrm>
            <a:off x="2514600" y="304800"/>
            <a:ext cx="56007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Un Regalo de Amor para los Desamparados</a:t>
            </a:r>
          </a:p>
          <a:p>
            <a:pPr algn="r"/>
            <a:r>
              <a:rPr lang="es-ES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Downtown</a:t>
            </a:r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LA. 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Jueves 23, </a:t>
            </a:r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10:00AM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290" name="Picture 2" descr="christmas31"/>
          <p:cNvPicPr>
            <a:picLocks noChangeAspect="1" noChangeArrowheads="1"/>
          </p:cNvPicPr>
          <p:nvPr/>
        </p:nvPicPr>
        <p:blipFill>
          <a:blip r:embed="rId3" cstate="print">
            <a:lum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  <p:sp>
        <p:nvSpPr>
          <p:cNvPr id="1164291" name="WordArt 3"/>
          <p:cNvSpPr>
            <a:spLocks noChangeArrowheads="1" noChangeShapeType="1" noTextEdit="1"/>
          </p:cNvSpPr>
          <p:nvPr/>
        </p:nvSpPr>
        <p:spPr bwMode="auto">
          <a:xfrm>
            <a:off x="533400" y="2819400"/>
            <a:ext cx="7886700" cy="1333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400" b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chemeClr val="tx2">
                    <a:alpha val="80000"/>
                  </a:schemeClr>
                </a:outerShdw>
              </a:effectLst>
              <a:latin typeface="Vivaldi"/>
            </a:endParaRPr>
          </a:p>
          <a:p>
            <a:pPr algn="ctr"/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Navidad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24 </a:t>
            </a:r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Diciembre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</a:t>
            </a:r>
            <a:r>
              <a:rPr lang="en-US" sz="44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8:00pm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lordscreationsphotos.com/Action_lg/ChristmasCross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95600" y="762000"/>
            <a:ext cx="5715000" cy="39703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Gálatas 4:4-5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4 Pero cuando se cumplió el plazo,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Dios envió a su Hijo,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nacido de una mujer,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nacido bajo la ley,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5 para rescatar a los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que estaban bajo la ley,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a fin de que fuéramos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adoptados como hijos.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graphicsforchristmas.com/myspace-graphics/images/scenic/1193738008-450-2.gif"/>
          <p:cNvPicPr>
            <a:picLocks noChangeAspect="1" noChangeArrowheads="1"/>
          </p:cNvPicPr>
          <p:nvPr/>
        </p:nvPicPr>
        <p:blipFill>
          <a:blip r:embed="rId3" cstate="print"/>
          <a:srcRect l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58344" y="4876800"/>
            <a:ext cx="67970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BENDICION FINAL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0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4531" name="Rectangle 3"/>
          <p:cNvSpPr>
            <a:spLocks noChangeArrowheads="1"/>
          </p:cNvSpPr>
          <p:nvPr/>
        </p:nvSpPr>
        <p:spPr bwMode="auto">
          <a:xfrm>
            <a:off x="1143000" y="990600"/>
            <a:ext cx="5867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Navidad</a:t>
            </a:r>
            <a:r>
              <a:rPr lang="en-US" sz="36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482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2483" name="Rectangle 3"/>
          <p:cNvSpPr>
            <a:spLocks noChangeArrowheads="1"/>
          </p:cNvSpPr>
          <p:nvPr/>
        </p:nvSpPr>
        <p:spPr bwMode="auto">
          <a:xfrm>
            <a:off x="1143000" y="990600"/>
            <a:ext cx="4648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3600" b="1" dirty="0">
              <a:solidFill>
                <a:schemeClr val="bg1"/>
              </a:solidFill>
              <a:latin typeface="Annual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626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8627" name="Rectangle 3"/>
          <p:cNvSpPr>
            <a:spLocks noChangeArrowheads="1"/>
          </p:cNvSpPr>
          <p:nvPr/>
        </p:nvSpPr>
        <p:spPr bwMode="auto">
          <a:xfrm>
            <a:off x="1143000" y="533400"/>
            <a:ext cx="5867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578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6579" name="Rectangle 3"/>
          <p:cNvSpPr>
            <a:spLocks noChangeArrowheads="1"/>
          </p:cNvSpPr>
          <p:nvPr/>
        </p:nvSpPr>
        <p:spPr bwMode="auto">
          <a:xfrm>
            <a:off x="1447800" y="1295400"/>
            <a:ext cx="4495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0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4531" name="Rectangle 3"/>
          <p:cNvSpPr>
            <a:spLocks noChangeArrowheads="1"/>
          </p:cNvSpPr>
          <p:nvPr/>
        </p:nvSpPr>
        <p:spPr bwMode="auto">
          <a:xfrm>
            <a:off x="1143000" y="990600"/>
            <a:ext cx="5867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Navidad</a:t>
            </a:r>
            <a:r>
              <a:rPr lang="en-US" sz="36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34378A29-9A90-4D99-9739-B23A86022396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7465</TotalTime>
  <Words>1150</Words>
  <Application>Microsoft Office PowerPoint</Application>
  <PresentationFormat>On-screen Show (4:3)</PresentationFormat>
  <Paragraphs>324</Paragraphs>
  <Slides>65</Slides>
  <Notes>59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636</cp:revision>
  <dcterms:created xsi:type="dcterms:W3CDTF">2010-06-07T16:40:23Z</dcterms:created>
  <dcterms:modified xsi:type="dcterms:W3CDTF">2010-12-19T07:22:11Z</dcterms:modified>
</cp:coreProperties>
</file>