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69"/>
  </p:notesMasterIdLst>
  <p:handoutMasterIdLst>
    <p:handoutMasterId r:id="rId70"/>
  </p:handoutMasterIdLst>
  <p:sldIdLst>
    <p:sldId id="626" r:id="rId3"/>
    <p:sldId id="627" r:id="rId4"/>
    <p:sldId id="628" r:id="rId5"/>
    <p:sldId id="629" r:id="rId6"/>
    <p:sldId id="630" r:id="rId7"/>
    <p:sldId id="263" r:id="rId8"/>
    <p:sldId id="636" r:id="rId9"/>
    <p:sldId id="637" r:id="rId10"/>
    <p:sldId id="638" r:id="rId11"/>
    <p:sldId id="266" r:id="rId12"/>
    <p:sldId id="639" r:id="rId13"/>
    <p:sldId id="640" r:id="rId14"/>
    <p:sldId id="641" r:id="rId15"/>
    <p:sldId id="642" r:id="rId16"/>
    <p:sldId id="643" r:id="rId17"/>
    <p:sldId id="644" r:id="rId18"/>
    <p:sldId id="677" r:id="rId19"/>
    <p:sldId id="684" r:id="rId20"/>
    <p:sldId id="685" r:id="rId21"/>
    <p:sldId id="686" r:id="rId22"/>
    <p:sldId id="621" r:id="rId23"/>
    <p:sldId id="687" r:id="rId24"/>
    <p:sldId id="371" r:id="rId25"/>
    <p:sldId id="647" r:id="rId26"/>
    <p:sldId id="648" r:id="rId27"/>
    <p:sldId id="397" r:id="rId28"/>
    <p:sldId id="688" r:id="rId29"/>
    <p:sldId id="689" r:id="rId30"/>
    <p:sldId id="495" r:id="rId31"/>
    <p:sldId id="690" r:id="rId32"/>
    <p:sldId id="691" r:id="rId33"/>
    <p:sldId id="692" r:id="rId34"/>
    <p:sldId id="693" r:id="rId35"/>
    <p:sldId id="290" r:id="rId36"/>
    <p:sldId id="694" r:id="rId37"/>
    <p:sldId id="695" r:id="rId38"/>
    <p:sldId id="696" r:id="rId39"/>
    <p:sldId id="697" r:id="rId40"/>
    <p:sldId id="698" r:id="rId41"/>
    <p:sldId id="699" r:id="rId42"/>
    <p:sldId id="294" r:id="rId43"/>
    <p:sldId id="578" r:id="rId44"/>
    <p:sldId id="670" r:id="rId45"/>
    <p:sldId id="671" r:id="rId46"/>
    <p:sldId id="672" r:id="rId47"/>
    <p:sldId id="673" r:id="rId48"/>
    <p:sldId id="674" r:id="rId49"/>
    <p:sldId id="700" r:id="rId50"/>
    <p:sldId id="701" r:id="rId51"/>
    <p:sldId id="702" r:id="rId52"/>
    <p:sldId id="703" r:id="rId53"/>
    <p:sldId id="304" r:id="rId54"/>
    <p:sldId id="423" r:id="rId55"/>
    <p:sldId id="306" r:id="rId56"/>
    <p:sldId id="305" r:id="rId57"/>
    <p:sldId id="425" r:id="rId58"/>
    <p:sldId id="664" r:id="rId59"/>
    <p:sldId id="704" r:id="rId60"/>
    <p:sldId id="665" r:id="rId61"/>
    <p:sldId id="307" r:id="rId62"/>
    <p:sldId id="311" r:id="rId63"/>
    <p:sldId id="667" r:id="rId64"/>
    <p:sldId id="666" r:id="rId65"/>
    <p:sldId id="669" r:id="rId66"/>
    <p:sldId id="668" r:id="rId67"/>
    <p:sldId id="705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C7F4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4658" autoAdjust="0"/>
  </p:normalViewPr>
  <p:slideViewPr>
    <p:cSldViewPr>
      <p:cViewPr>
        <p:scale>
          <a:sx n="70" d="100"/>
          <a:sy n="70" d="100"/>
        </p:scale>
        <p:origin x="-1170" y="-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E7EB2-C755-4848-884C-CA18295E8F55}" type="datetimeFigureOut">
              <a:rPr lang="en-US" smtClean="0"/>
              <a:pPr/>
              <a:t>12/11/2010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40DE7-0DC3-4C86-91F6-BD7BF6773C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8E1BA-9D5D-42CF-8119-B431C38CA619}" type="datetimeFigureOut">
              <a:rPr lang="en-US" smtClean="0"/>
              <a:pPr/>
              <a:t>12/11/2010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DE0BE-EC9A-494C-902B-F91645A6B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7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9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1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9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4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9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6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7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4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7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6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8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2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0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B74E6E-36CF-49E8-80B6-2BB5B04AE571}" type="slidenum">
              <a:rPr lang="en-US"/>
              <a:pPr/>
              <a:t>43</a:t>
            </a:fld>
            <a:endParaRPr lang="en-US"/>
          </a:p>
        </p:txBody>
      </p:sp>
      <p:sp>
        <p:nvSpPr>
          <p:cNvPr id="456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A135BE-9F78-45B5-856C-D41EC2330706}" type="slidenum">
              <a:rPr lang="en-US"/>
              <a:pPr/>
              <a:t>44</a:t>
            </a:fld>
            <a:endParaRPr lang="en-US"/>
          </a:p>
        </p:txBody>
      </p:sp>
      <p:sp>
        <p:nvSpPr>
          <p:cNvPr id="454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F03237-2B20-41E0-B7AB-F7A687F150DF}" type="slidenum">
              <a:rPr lang="en-US"/>
              <a:pPr/>
              <a:t>45</a:t>
            </a:fld>
            <a:endParaRPr lang="en-US"/>
          </a:p>
        </p:txBody>
      </p:sp>
      <p:sp>
        <p:nvSpPr>
          <p:cNvPr id="458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8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0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1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3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1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5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2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7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4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E0BE-EC9A-494C-902B-F91645A6B5EA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5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3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9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5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endParaRPr lang="es-P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CCD33-079B-449A-98EF-41B319A7CB9D}" type="datetimeFigureOut">
              <a:rPr lang="en-US" smtClean="0"/>
              <a:pPr/>
              <a:t>12/11/2010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CCD33-079B-449A-98EF-41B319A7CB9D}" type="datetimeFigureOut">
              <a:rPr lang="en-US" smtClean="0"/>
              <a:pPr/>
              <a:t>12/11/2010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AB75D-3984-4142-92D9-5137B65E51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ds.yahoo.com/_ylt=A0S0207GVg1MZwIAvX.jzbkF/SIG=1248b35tc/EXP=1276028998/**http:/www.flickr.com/photos/lenareh/3283604990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5746" name="Picture 2" descr="advent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55747" name="WordArt 3"/>
          <p:cNvSpPr>
            <a:spLocks noChangeArrowheads="1" noChangeShapeType="1" noTextEdit="1"/>
          </p:cNvSpPr>
          <p:nvPr/>
        </p:nvSpPr>
        <p:spPr bwMode="auto">
          <a:xfrm>
            <a:off x="1066800" y="1828800"/>
            <a:ext cx="7096125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Vivaldi"/>
              </a:rPr>
              <a:t>3er</a:t>
            </a:r>
            <a:r>
              <a:rPr lang="en-US" sz="3600" kern="10" dirty="0" smtClean="0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Vivaldi"/>
              </a:rPr>
              <a:t>. </a:t>
            </a:r>
            <a:r>
              <a:rPr lang="en-US" sz="3600" kern="10" dirty="0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Vivaldi"/>
              </a:rPr>
              <a:t>Domingo de </a:t>
            </a:r>
            <a:r>
              <a:rPr lang="en-US" sz="3600" kern="10" dirty="0" err="1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Vivaldi"/>
              </a:rPr>
              <a:t>Adviento</a:t>
            </a:r>
            <a:endParaRPr lang="en-US" sz="3600" kern="10" dirty="0">
              <a:ln w="9525">
                <a:solidFill>
                  <a:srgbClr val="996633"/>
                </a:solidFill>
                <a:round/>
                <a:headEnd/>
                <a:tailEnd/>
              </a:ln>
              <a:solidFill>
                <a:srgbClr val="800000"/>
              </a:solidFill>
              <a:latin typeface="Vivaldi"/>
            </a:endParaRPr>
          </a:p>
        </p:txBody>
      </p:sp>
      <p:sp>
        <p:nvSpPr>
          <p:cNvPr id="1055748" name="WordArt 4"/>
          <p:cNvSpPr>
            <a:spLocks noChangeArrowheads="1" noChangeShapeType="1" noTextEdit="1"/>
          </p:cNvSpPr>
          <p:nvPr/>
        </p:nvSpPr>
        <p:spPr bwMode="auto">
          <a:xfrm>
            <a:off x="1600200" y="1143000"/>
            <a:ext cx="6096000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Vivaldi"/>
              </a:rPr>
              <a:t>Iglesia Evángelica Luterana Pueblo de Dios</a:t>
            </a:r>
            <a:endParaRPr lang="en-US" kern="10">
              <a:ln w="9525">
                <a:solidFill>
                  <a:srgbClr val="996633"/>
                </a:solidFill>
                <a:round/>
                <a:headEnd/>
                <a:tailEnd/>
              </a:ln>
              <a:solidFill>
                <a:srgbClr val="FFCC99"/>
              </a:solidFill>
              <a:latin typeface="Vivaldi"/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94" name="WordArt 2"/>
          <p:cNvSpPr>
            <a:spLocks noChangeArrowheads="1" noChangeShapeType="1" noTextEdit="1"/>
          </p:cNvSpPr>
          <p:nvPr/>
        </p:nvSpPr>
        <p:spPr bwMode="auto">
          <a:xfrm>
            <a:off x="2971800" y="5867400"/>
            <a:ext cx="5638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Baskerville Old Face"/>
              </a:rPr>
              <a:t>PROCESIONAL</a:t>
            </a:r>
          </a:p>
        </p:txBody>
      </p:sp>
      <p:pic>
        <p:nvPicPr>
          <p:cNvPr id="1057795" name="Picture 3" descr="christmas1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57796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5029200" cy="525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fieles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todos</a:t>
            </a:r>
            <a:r>
              <a:rPr lang="en-US" sz="3600" dirty="0">
                <a:solidFill>
                  <a:schemeClr val="bg1"/>
                </a:solidFill>
              </a:rPr>
              <a:t> ,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</a:t>
            </a:r>
            <a:r>
              <a:rPr lang="en-US" sz="3600" dirty="0" err="1">
                <a:solidFill>
                  <a:schemeClr val="bg1"/>
                </a:solidFill>
              </a:rPr>
              <a:t>Belén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vayamos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De </a:t>
            </a:r>
            <a:r>
              <a:rPr lang="en-US" sz="3600" dirty="0" err="1">
                <a:solidFill>
                  <a:schemeClr val="bg1"/>
                </a:solidFill>
              </a:rPr>
              <a:t>gozo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triunfantes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henchidos</a:t>
            </a:r>
            <a:r>
              <a:rPr lang="en-US" sz="3600" dirty="0">
                <a:solidFill>
                  <a:schemeClr val="bg1"/>
                </a:solidFill>
              </a:rPr>
              <a:t> de </a:t>
            </a:r>
            <a:r>
              <a:rPr lang="en-US" sz="3600" dirty="0" err="1">
                <a:solidFill>
                  <a:schemeClr val="bg1"/>
                </a:solidFill>
              </a:rPr>
              <a:t>amor</a:t>
            </a:r>
            <a:r>
              <a:rPr lang="en-US" sz="3600" dirty="0">
                <a:solidFill>
                  <a:schemeClr val="bg1"/>
                </a:solidFill>
              </a:rPr>
              <a:t>,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Y al Rey de los </a:t>
            </a:r>
            <a:r>
              <a:rPr lang="en-US" sz="3600" dirty="0" err="1">
                <a:solidFill>
                  <a:schemeClr val="bg1"/>
                </a:solidFill>
              </a:rPr>
              <a:t>cielos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humildes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veremos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Cristo el </a:t>
            </a:r>
            <a:r>
              <a:rPr lang="en-US" sz="3600" dirty="0" err="1">
                <a:solidFill>
                  <a:schemeClr val="bg1"/>
                </a:solidFill>
              </a:rPr>
              <a:t>Señor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42" name="WordArt 2"/>
          <p:cNvSpPr>
            <a:spLocks noChangeArrowheads="1" noChangeShapeType="1" noTextEdit="1"/>
          </p:cNvSpPr>
          <p:nvPr/>
        </p:nvSpPr>
        <p:spPr bwMode="auto">
          <a:xfrm>
            <a:off x="2971800" y="5867400"/>
            <a:ext cx="5638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Baskerville Old Face"/>
              </a:rPr>
              <a:t>PROCESIONAL</a:t>
            </a:r>
          </a:p>
        </p:txBody>
      </p:sp>
      <p:pic>
        <p:nvPicPr>
          <p:cNvPr id="1059843" name="Picture 3" descr="christmas1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59844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50292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En </a:t>
            </a:r>
            <a:r>
              <a:rPr lang="en-US" sz="3600" dirty="0" err="1">
                <a:solidFill>
                  <a:schemeClr val="bg1"/>
                </a:solidFill>
              </a:rPr>
              <a:t>pobre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pesebre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Yace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él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reclinado</a:t>
            </a:r>
            <a:r>
              <a:rPr lang="en-US" sz="3600" dirty="0">
                <a:solidFill>
                  <a:schemeClr val="bg1"/>
                </a:solidFill>
              </a:rPr>
              <a:t>,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Al </a:t>
            </a:r>
            <a:r>
              <a:rPr lang="en-US" sz="3600" dirty="0" err="1">
                <a:solidFill>
                  <a:schemeClr val="bg1"/>
                </a:solidFill>
              </a:rPr>
              <a:t>mundo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ofreciendo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Eternal </a:t>
            </a:r>
            <a:r>
              <a:rPr lang="en-US" sz="3600" dirty="0" err="1">
                <a:solidFill>
                  <a:schemeClr val="bg1"/>
                </a:solidFill>
              </a:rPr>
              <a:t>salvación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Al </a:t>
            </a:r>
            <a:r>
              <a:rPr lang="en-US" sz="3600" dirty="0" err="1">
                <a:solidFill>
                  <a:schemeClr val="bg1"/>
                </a:solidFill>
              </a:rPr>
              <a:t>santo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Mesías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el </a:t>
            </a:r>
            <a:r>
              <a:rPr lang="en-US" sz="3600" dirty="0" err="1">
                <a:solidFill>
                  <a:schemeClr val="bg1"/>
                </a:solidFill>
              </a:rPr>
              <a:t>verbo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humanado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 </a:t>
            </a: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Cristo el </a:t>
            </a:r>
            <a:r>
              <a:rPr lang="en-US" sz="3600" dirty="0" err="1">
                <a:solidFill>
                  <a:schemeClr val="bg1"/>
                </a:solidFill>
              </a:rPr>
              <a:t>Señor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0" name="WordArt 2"/>
          <p:cNvSpPr>
            <a:spLocks noChangeArrowheads="1" noChangeShapeType="1" noTextEdit="1"/>
          </p:cNvSpPr>
          <p:nvPr/>
        </p:nvSpPr>
        <p:spPr bwMode="auto">
          <a:xfrm>
            <a:off x="2971800" y="5867400"/>
            <a:ext cx="5638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Baskerville Old Face"/>
              </a:rPr>
              <a:t>PROCESIONAL</a:t>
            </a:r>
          </a:p>
        </p:txBody>
      </p:sp>
      <p:pic>
        <p:nvPicPr>
          <p:cNvPr id="1061891" name="Picture 3" descr="christmas1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61892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5029200" cy="514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Cantad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jubilosas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celestes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criaturas</a:t>
            </a:r>
            <a:r>
              <a:rPr lang="en-US" sz="3600" dirty="0">
                <a:solidFill>
                  <a:schemeClr val="bg1"/>
                </a:solidFill>
              </a:rPr>
              <a:t>: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Resuenen</a:t>
            </a:r>
            <a:r>
              <a:rPr lang="en-US" sz="3600" dirty="0">
                <a:solidFill>
                  <a:schemeClr val="bg1"/>
                </a:solidFill>
              </a:rPr>
              <a:t> los </a:t>
            </a:r>
            <a:r>
              <a:rPr lang="en-US" sz="3600" dirty="0" err="1">
                <a:solidFill>
                  <a:schemeClr val="bg1"/>
                </a:solidFill>
              </a:rPr>
              <a:t>cielos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Con </a:t>
            </a:r>
            <a:r>
              <a:rPr lang="en-US" sz="3600" dirty="0" err="1">
                <a:solidFill>
                  <a:schemeClr val="bg1"/>
                </a:solidFill>
              </a:rPr>
              <a:t>vuestra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canción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¡Al Dios </a:t>
            </a:r>
            <a:r>
              <a:rPr lang="en-US" sz="3600" dirty="0" err="1">
                <a:solidFill>
                  <a:schemeClr val="bg1"/>
                </a:solidFill>
              </a:rPr>
              <a:t>bondadoso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Gloria en </a:t>
            </a:r>
            <a:r>
              <a:rPr lang="en-US" sz="3600" dirty="0" err="1">
                <a:solidFill>
                  <a:schemeClr val="bg1"/>
                </a:solidFill>
              </a:rPr>
              <a:t>las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alturas</a:t>
            </a:r>
            <a:r>
              <a:rPr lang="en-US" sz="3600" dirty="0">
                <a:solidFill>
                  <a:schemeClr val="bg1"/>
                </a:solidFill>
              </a:rPr>
              <a:t>!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 </a:t>
            </a: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Cristo el </a:t>
            </a:r>
            <a:r>
              <a:rPr lang="en-US" sz="3600" dirty="0" err="1">
                <a:solidFill>
                  <a:schemeClr val="bg1"/>
                </a:solidFill>
              </a:rPr>
              <a:t>Señor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8" name="WordArt 2"/>
          <p:cNvSpPr>
            <a:spLocks noChangeArrowheads="1" noChangeShapeType="1" noTextEdit="1"/>
          </p:cNvSpPr>
          <p:nvPr/>
        </p:nvSpPr>
        <p:spPr bwMode="auto">
          <a:xfrm>
            <a:off x="2971800" y="5867400"/>
            <a:ext cx="5638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CC99"/>
                </a:solidFill>
                <a:latin typeface="Baskerville Old Face"/>
              </a:rPr>
              <a:t>PROCESIONAL</a:t>
            </a:r>
          </a:p>
        </p:txBody>
      </p:sp>
      <p:pic>
        <p:nvPicPr>
          <p:cNvPr id="1063939" name="Picture 3" descr="christmas1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63940" name="Text Box 4"/>
          <p:cNvSpPr txBox="1">
            <a:spLocks noChangeArrowheads="1"/>
          </p:cNvSpPr>
          <p:nvPr/>
        </p:nvSpPr>
        <p:spPr bwMode="auto">
          <a:xfrm>
            <a:off x="990600" y="762000"/>
            <a:ext cx="50292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Jesús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celebramos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su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bendito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nombre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Con </a:t>
            </a:r>
            <a:r>
              <a:rPr lang="en-US" sz="3600" dirty="0" err="1">
                <a:solidFill>
                  <a:schemeClr val="bg1"/>
                </a:solidFill>
              </a:rPr>
              <a:t>himnos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solemnes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De </a:t>
            </a:r>
            <a:r>
              <a:rPr lang="en-US" sz="3600" dirty="0" err="1">
                <a:solidFill>
                  <a:schemeClr val="bg1"/>
                </a:solidFill>
              </a:rPr>
              <a:t>grato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loor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Por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siglos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eternos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La </a:t>
            </a:r>
            <a:r>
              <a:rPr lang="en-US" sz="3600" dirty="0" err="1">
                <a:solidFill>
                  <a:schemeClr val="bg1"/>
                </a:solidFill>
              </a:rPr>
              <a:t>humanidad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honre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 </a:t>
            </a: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 err="1">
                <a:solidFill>
                  <a:schemeClr val="bg1"/>
                </a:solidFill>
              </a:rPr>
              <a:t>Venid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adoremos</a:t>
            </a:r>
            <a:endParaRPr lang="en-US" sz="3600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3600" dirty="0">
                <a:solidFill>
                  <a:schemeClr val="bg1"/>
                </a:solidFill>
              </a:rPr>
              <a:t>A Cristo el </a:t>
            </a:r>
            <a:r>
              <a:rPr lang="en-US" sz="3600" dirty="0" err="1">
                <a:solidFill>
                  <a:schemeClr val="bg1"/>
                </a:solidFill>
              </a:rPr>
              <a:t>Señor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rds.yahoo.com/_ylt=A0S020vWMw1MyTIAAkWjzbkF/SIG=12d6u06hc/EXP=1276020054/**http%3a/www.orthodoxresource.co.uk/orthodoxy/holy_fire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-1" y="0"/>
            <a:ext cx="9159015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90600" y="4876800"/>
            <a:ext cx="7047250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innerShdw blurRad="63500" dist="50800">
                    <a:schemeClr val="accent2">
                      <a:lumMod val="50000"/>
                      <a:alpha val="61000"/>
                    </a:schemeClr>
                  </a:innerShdw>
                </a:effectLst>
              </a:rPr>
              <a:t>Saludo</a:t>
            </a:r>
            <a:r>
              <a:rPr lang="en-US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innerShdw blurRad="63500" dist="50800">
                    <a:schemeClr val="accent2">
                      <a:lumMod val="50000"/>
                      <a:alpha val="61000"/>
                    </a:schemeClr>
                  </a:innerShdw>
                </a:effectLst>
              </a:rPr>
              <a:t> </a:t>
            </a:r>
            <a:r>
              <a:rPr lang="en-US" sz="7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innerShdw blurRad="63500" dist="50800">
                    <a:schemeClr val="accent2">
                      <a:lumMod val="50000"/>
                      <a:alpha val="61000"/>
                    </a:schemeClr>
                  </a:innerShdw>
                </a:effectLst>
              </a:rPr>
              <a:t>Apostólico</a:t>
            </a:r>
            <a:endParaRPr lang="en-US" sz="7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innerShdw blurRad="63500" dist="50800">
                  <a:schemeClr val="accent2">
                    <a:lumMod val="50000"/>
                    <a:alpha val="61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74" name="Rectangle 2"/>
          <p:cNvSpPr>
            <a:spLocks noChangeArrowheads="1"/>
          </p:cNvSpPr>
          <p:nvPr/>
        </p:nvSpPr>
        <p:spPr bwMode="auto">
          <a:xfrm>
            <a:off x="304800" y="3443288"/>
            <a:ext cx="8229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endParaRPr lang="es-PE" sz="3200" b="1">
              <a:solidFill>
                <a:srgbClr val="FFFFFF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1180675" name="Picture 3" descr="beautiful-christmas-tr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180676" name="Rectangle 4"/>
          <p:cNvSpPr>
            <a:spLocks noChangeArrowheads="1"/>
          </p:cNvSpPr>
          <p:nvPr/>
        </p:nvSpPr>
        <p:spPr bwMode="auto">
          <a:xfrm>
            <a:off x="381000" y="1828800"/>
            <a:ext cx="67818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¡OH, santísimo, </a:t>
            </a:r>
          </a:p>
          <a:p>
            <a:r>
              <a:rPr lang="en-US" sz="3600">
                <a:solidFill>
                  <a:schemeClr val="bg1"/>
                </a:solidFill>
              </a:rPr>
              <a:t>felicísimo,</a:t>
            </a:r>
          </a:p>
          <a:p>
            <a:r>
              <a:rPr lang="en-US" sz="3600">
                <a:solidFill>
                  <a:schemeClr val="bg1"/>
                </a:solidFill>
              </a:rPr>
              <a:t>Grato tiempo </a:t>
            </a:r>
          </a:p>
          <a:p>
            <a:r>
              <a:rPr lang="en-US" sz="3600">
                <a:solidFill>
                  <a:schemeClr val="bg1"/>
                </a:solidFill>
              </a:rPr>
              <a:t>de Navidad!</a:t>
            </a:r>
          </a:p>
          <a:p>
            <a:r>
              <a:rPr lang="en-US" sz="3600">
                <a:solidFill>
                  <a:schemeClr val="bg1"/>
                </a:solidFill>
              </a:rPr>
              <a:t>Al mundo perdido </a:t>
            </a:r>
          </a:p>
          <a:p>
            <a:r>
              <a:rPr lang="en-US" sz="3600">
                <a:solidFill>
                  <a:schemeClr val="bg1"/>
                </a:solidFill>
              </a:rPr>
              <a:t>Cristo le ha nacido.</a:t>
            </a:r>
          </a:p>
          <a:p>
            <a:r>
              <a:rPr lang="en-US" sz="3600">
                <a:solidFill>
                  <a:schemeClr val="bg1"/>
                </a:solidFill>
              </a:rPr>
              <a:t>¡Alegría, alegría, cristiandad!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ChangeArrowheads="1"/>
          </p:cNvSpPr>
          <p:nvPr/>
        </p:nvSpPr>
        <p:spPr bwMode="auto">
          <a:xfrm>
            <a:off x="304800" y="3443288"/>
            <a:ext cx="8229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endParaRPr lang="es-PE" sz="3200" b="1">
              <a:solidFill>
                <a:srgbClr val="FFFFFF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1182723" name="Picture 3" descr="beautiful-christmas-tr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182724" name="Rectangle 4"/>
          <p:cNvSpPr>
            <a:spLocks noChangeArrowheads="1"/>
          </p:cNvSpPr>
          <p:nvPr/>
        </p:nvSpPr>
        <p:spPr bwMode="auto">
          <a:xfrm>
            <a:off x="381000" y="1828800"/>
            <a:ext cx="67818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¡OH, santísimo, </a:t>
            </a:r>
          </a:p>
          <a:p>
            <a:r>
              <a:rPr lang="es-ES" sz="3600">
                <a:solidFill>
                  <a:schemeClr val="bg1"/>
                </a:solidFill>
              </a:rPr>
              <a:t>felicísimo,</a:t>
            </a:r>
          </a:p>
          <a:p>
            <a:r>
              <a:rPr lang="es-ES" sz="3600">
                <a:solidFill>
                  <a:schemeClr val="bg1"/>
                </a:solidFill>
              </a:rPr>
              <a:t>Grato tiempo </a:t>
            </a:r>
          </a:p>
          <a:p>
            <a:r>
              <a:rPr lang="es-ES" sz="3600">
                <a:solidFill>
                  <a:schemeClr val="bg1"/>
                </a:solidFill>
              </a:rPr>
              <a:t>de Navidad!</a:t>
            </a:r>
          </a:p>
          <a:p>
            <a:r>
              <a:rPr lang="es-ES" sz="3600">
                <a:solidFill>
                  <a:schemeClr val="bg1"/>
                </a:solidFill>
              </a:rPr>
              <a:t>Coros celestiales</a:t>
            </a:r>
          </a:p>
          <a:p>
            <a:r>
              <a:rPr lang="es-ES" sz="3600">
                <a:solidFill>
                  <a:schemeClr val="bg1"/>
                </a:solidFill>
              </a:rPr>
              <a:t>Oyen los mortales</a:t>
            </a:r>
          </a:p>
          <a:p>
            <a:r>
              <a:rPr lang="es-ES" sz="3600">
                <a:solidFill>
                  <a:schemeClr val="bg1"/>
                </a:solidFill>
              </a:rPr>
              <a:t>¡Alegría, alegría, cristiandad!</a:t>
            </a:r>
          </a:p>
          <a:p>
            <a:endParaRPr lang="en-US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770" name="Rectangle 2"/>
          <p:cNvSpPr>
            <a:spLocks noChangeArrowheads="1"/>
          </p:cNvSpPr>
          <p:nvPr/>
        </p:nvSpPr>
        <p:spPr bwMode="auto">
          <a:xfrm>
            <a:off x="304800" y="3443288"/>
            <a:ext cx="8229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endParaRPr lang="es-PE" sz="3200" b="1">
              <a:solidFill>
                <a:srgbClr val="FFFFFF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1184771" name="Picture 3" descr="beautiful-christmas-tr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184772" name="Rectangle 4"/>
          <p:cNvSpPr>
            <a:spLocks noChangeArrowheads="1"/>
          </p:cNvSpPr>
          <p:nvPr/>
        </p:nvSpPr>
        <p:spPr bwMode="auto">
          <a:xfrm>
            <a:off x="381000" y="1828800"/>
            <a:ext cx="67818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¡OH, santísimo, </a:t>
            </a:r>
          </a:p>
          <a:p>
            <a:r>
              <a:rPr lang="es-ES" sz="3600">
                <a:solidFill>
                  <a:schemeClr val="bg1"/>
                </a:solidFill>
              </a:rPr>
              <a:t>felicísimo,</a:t>
            </a:r>
          </a:p>
          <a:p>
            <a:r>
              <a:rPr lang="es-ES" sz="3600">
                <a:solidFill>
                  <a:schemeClr val="bg1"/>
                </a:solidFill>
              </a:rPr>
              <a:t>Grato tiempo </a:t>
            </a:r>
          </a:p>
          <a:p>
            <a:r>
              <a:rPr lang="es-ES" sz="3600">
                <a:solidFill>
                  <a:schemeClr val="bg1"/>
                </a:solidFill>
              </a:rPr>
              <a:t>de Navidad!</a:t>
            </a:r>
          </a:p>
          <a:p>
            <a:r>
              <a:rPr lang="es-ES" sz="3600">
                <a:solidFill>
                  <a:schemeClr val="bg1"/>
                </a:solidFill>
              </a:rPr>
              <a:t>Príncipe del cielo</a:t>
            </a:r>
          </a:p>
          <a:p>
            <a:r>
              <a:rPr lang="es-ES" sz="3600">
                <a:solidFill>
                  <a:schemeClr val="bg1"/>
                </a:solidFill>
              </a:rPr>
              <a:t>Danos tu consuelo</a:t>
            </a:r>
          </a:p>
          <a:p>
            <a:r>
              <a:rPr lang="es-ES" sz="3600">
                <a:solidFill>
                  <a:schemeClr val="bg1"/>
                </a:solidFill>
              </a:rPr>
              <a:t>¡Alegría, alegría, cristiandad!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View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209800" y="4191000"/>
            <a:ext cx="604422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8100000" algn="tr" rotWithShape="0">
                    <a:schemeClr val="tx2">
                      <a:lumMod val="50000"/>
                      <a:alpha val="85000"/>
                    </a:schemeClr>
                  </a:outerShdw>
                </a:effectLst>
              </a:rPr>
              <a:t>Oración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8100000" algn="tr" rotWithShape="0">
                    <a:schemeClr val="tx2">
                      <a:lumMod val="50000"/>
                      <a:alpha val="85000"/>
                    </a:schemeClr>
                  </a:outerShdw>
                </a:effectLst>
              </a:rPr>
              <a:t> del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8100000" algn="tr" rotWithShape="0">
                    <a:schemeClr val="tx2">
                      <a:lumMod val="50000"/>
                      <a:alpha val="85000"/>
                    </a:schemeClr>
                  </a:outerShdw>
                </a:effectLst>
              </a:rPr>
              <a:t>Día</a:t>
            </a:r>
            <a:endParaRPr lang="en-US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8100000" algn="tr" rotWithShape="0">
                  <a:schemeClr val="tx2">
                    <a:lumMod val="50000"/>
                    <a:alpha val="8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8274" name="Picture 2" descr="christmas11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78275" name="Text Box 3"/>
          <p:cNvSpPr txBox="1">
            <a:spLocks noChangeArrowheads="1"/>
          </p:cNvSpPr>
          <p:nvPr/>
        </p:nvSpPr>
        <p:spPr bwMode="auto">
          <a:xfrm>
            <a:off x="0" y="1676400"/>
            <a:ext cx="9144000" cy="97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10000"/>
              </a:spcBef>
            </a:pPr>
            <a:r>
              <a:rPr lang="en-US" sz="3600" dirty="0" err="1">
                <a:solidFill>
                  <a:srgbClr val="FF0000"/>
                </a:solidFill>
                <a:latin typeface="Georgia" pitchFamily="18" charset="0"/>
              </a:rPr>
              <a:t>Encendido</a:t>
            </a:r>
            <a:r>
              <a:rPr lang="en-US" sz="3600" dirty="0">
                <a:solidFill>
                  <a:srgbClr val="FF0000"/>
                </a:solidFill>
                <a:latin typeface="Georgia" pitchFamily="18" charset="0"/>
              </a:rPr>
              <a:t> de la </a:t>
            </a:r>
            <a:r>
              <a:rPr lang="en-US" sz="3600" dirty="0" err="1" smtClean="0">
                <a:solidFill>
                  <a:srgbClr val="FF0000"/>
                </a:solidFill>
                <a:latin typeface="Georgia" pitchFamily="18" charset="0"/>
              </a:rPr>
              <a:t>Tercera</a:t>
            </a:r>
            <a:r>
              <a:rPr lang="en-US" sz="3600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endParaRPr lang="en-US" sz="3600" dirty="0">
              <a:solidFill>
                <a:srgbClr val="FF0000"/>
              </a:solidFill>
              <a:latin typeface="Georgia" pitchFamily="18" charset="0"/>
            </a:endParaRPr>
          </a:p>
          <a:p>
            <a:pPr algn="ctr">
              <a:lnSpc>
                <a:spcPct val="75000"/>
              </a:lnSpc>
              <a:spcBef>
                <a:spcPct val="10000"/>
              </a:spcBef>
            </a:pPr>
            <a:r>
              <a:rPr lang="en-US" sz="3600" dirty="0">
                <a:solidFill>
                  <a:srgbClr val="FF0000"/>
                </a:solidFill>
                <a:latin typeface="Georgia" pitchFamily="18" charset="0"/>
              </a:rPr>
              <a:t>Vela </a:t>
            </a:r>
            <a:r>
              <a:rPr lang="en-US" sz="3600" dirty="0" smtClean="0">
                <a:solidFill>
                  <a:srgbClr val="FF0000"/>
                </a:solidFill>
                <a:latin typeface="Georgia" pitchFamily="18" charset="0"/>
              </a:rPr>
              <a:t>de la </a:t>
            </a:r>
            <a:r>
              <a:rPr lang="en-US" sz="3600" dirty="0" err="1" smtClean="0">
                <a:solidFill>
                  <a:srgbClr val="FF0000"/>
                </a:solidFill>
                <a:latin typeface="Georgia" pitchFamily="18" charset="0"/>
              </a:rPr>
              <a:t>Alegría</a:t>
            </a:r>
            <a:r>
              <a:rPr lang="en-US" sz="3600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3600" dirty="0">
                <a:solidFill>
                  <a:srgbClr val="FF0000"/>
                </a:solidFill>
                <a:latin typeface="Georgia" pitchFamily="18" charset="0"/>
              </a:rPr>
              <a:t>en </a:t>
            </a:r>
            <a:r>
              <a:rPr lang="en-US" sz="3600" dirty="0" err="1">
                <a:solidFill>
                  <a:srgbClr val="FF0000"/>
                </a:solidFill>
                <a:latin typeface="Georgia" pitchFamily="18" charset="0"/>
              </a:rPr>
              <a:t>Adviento</a:t>
            </a:r>
            <a:endParaRPr lang="en-US" sz="3600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advClick="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0325" name="Picture 5" descr="silhouette20standing20chains20broken20freedom20from20slav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080323" name="Text Box 3"/>
          <p:cNvSpPr txBox="1">
            <a:spLocks noChangeArrowheads="1"/>
          </p:cNvSpPr>
          <p:nvPr/>
        </p:nvSpPr>
        <p:spPr bwMode="auto">
          <a:xfrm>
            <a:off x="381000" y="609600"/>
            <a:ext cx="74676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OH, ven, oh, ven, Emanuel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Libra al cautivo Israel,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Que sufre desterrado aquí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Y espera al Hijo de david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¡Alégrate, oh Israel!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Vendrá ya viene Emanuel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2373" name="Picture 5" descr="silhouette20standing20chains20broken20freedom20from20slav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082371" name="Text Box 3"/>
          <p:cNvSpPr txBox="1">
            <a:spLocks noChangeArrowheads="1"/>
          </p:cNvSpPr>
          <p:nvPr/>
        </p:nvSpPr>
        <p:spPr bwMode="auto">
          <a:xfrm>
            <a:off x="457200" y="838200"/>
            <a:ext cx="74676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OH, ven, oh, ven, Emanuel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Redime al pueblo infeliz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Del poderío infernal,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Y dale vida celestial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¡Alégrate, oh Israel!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Vendrá ya viene Emanuel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4418" name="Picture 2" descr="christmas11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84419" name="Text Box 3"/>
          <p:cNvSpPr txBox="1">
            <a:spLocks noChangeArrowheads="1"/>
          </p:cNvSpPr>
          <p:nvPr/>
        </p:nvSpPr>
        <p:spPr bwMode="auto">
          <a:xfrm>
            <a:off x="762000" y="1219200"/>
            <a:ext cx="7467600" cy="165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10000"/>
              </a:spcBef>
            </a:pPr>
            <a:r>
              <a:rPr lang="es-ES" sz="3600" dirty="0" smtClean="0">
                <a:solidFill>
                  <a:srgbClr val="FF0000"/>
                </a:solidFill>
                <a:latin typeface="Bookman Old Style" pitchFamily="18" charset="0"/>
              </a:rPr>
              <a:t>  «Gloria a Dios en las alturas, </a:t>
            </a:r>
            <a:br>
              <a:rPr lang="es-ES" sz="3600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es-ES" sz="3600" dirty="0" smtClean="0">
                <a:solidFill>
                  <a:srgbClr val="FF0000"/>
                </a:solidFill>
                <a:latin typeface="Bookman Old Style" pitchFamily="18" charset="0"/>
              </a:rPr>
              <a:t>      y en la tierra paz a los que gozan de su buena voluntad</a:t>
            </a:r>
            <a:r>
              <a:rPr lang="es-ES" sz="3600" dirty="0" smtClean="0">
                <a:solidFill>
                  <a:srgbClr val="FF0000"/>
                </a:solidFill>
                <a:latin typeface="Bookman Old Style" pitchFamily="18" charset="0"/>
              </a:rPr>
              <a:t>.»</a:t>
            </a:r>
          </a:p>
          <a:p>
            <a:pPr algn="ctr">
              <a:lnSpc>
                <a:spcPct val="75000"/>
              </a:lnSpc>
              <a:spcBef>
                <a:spcPct val="10000"/>
              </a:spcBef>
            </a:pPr>
            <a:r>
              <a:rPr lang="es-ES" sz="2400" dirty="0" smtClean="0">
                <a:solidFill>
                  <a:srgbClr val="FF0000"/>
                </a:solidFill>
                <a:latin typeface="Bookman Old Style" pitchFamily="18" charset="0"/>
              </a:rPr>
              <a:t>Lucas 2:14</a:t>
            </a:r>
            <a:endParaRPr lang="en-US" sz="24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advClick="0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6469" name="Picture 5" descr="silhouette20standing20chains20broken20freedom20from20slav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086467" name="Text Box 3"/>
          <p:cNvSpPr txBox="1">
            <a:spLocks noChangeArrowheads="1"/>
          </p:cNvSpPr>
          <p:nvPr/>
        </p:nvSpPr>
        <p:spPr bwMode="auto">
          <a:xfrm>
            <a:off x="381000" y="609600"/>
            <a:ext cx="74676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Oh, ven, tú, Aurora celestial,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Alúmbranos con tu verdad;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Disipa toda oscuridad,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Y danos días de solaz.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¡Alégrate, oh Israel!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Vendrá ya viene Emanuel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517" name="Picture 5" descr="silhouette20standing20chains20broken20freedom20from20slav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088515" name="Text Box 3"/>
          <p:cNvSpPr txBox="1">
            <a:spLocks noChangeArrowheads="1"/>
          </p:cNvSpPr>
          <p:nvPr/>
        </p:nvSpPr>
        <p:spPr bwMode="auto">
          <a:xfrm>
            <a:off x="381000" y="533400"/>
            <a:ext cx="74676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Oh, ven, tú, Llave de David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Abre el celeste hogar feliz;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Haz que lleguemos bien allá,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Y cierra el paso a la maldad.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¡Alégrate, oh Israel!</a:t>
            </a:r>
          </a:p>
          <a:p>
            <a:pPr>
              <a:lnSpc>
                <a:spcPct val="75000"/>
              </a:lnSpc>
              <a:spcBef>
                <a:spcPct val="10000"/>
              </a:spcBef>
            </a:pPr>
            <a:r>
              <a:rPr lang="en-US" sz="3200" b="1">
                <a:solidFill>
                  <a:srgbClr val="F21227"/>
                </a:solidFill>
              </a:rPr>
              <a:t>Vendrá ya viene Emanuel</a:t>
            </a:r>
          </a:p>
        </p:txBody>
      </p:sp>
    </p:spTree>
  </p:cSld>
  <p:clrMapOvr>
    <a:masterClrMapping/>
  </p:clrMapOvr>
  <p:transition advClick="0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Primera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09600"/>
            <a:ext cx="7391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</a:rPr>
              <a:t>Isaías 35:1-10 </a:t>
            </a:r>
            <a:r>
              <a:rPr lang="es-ES" sz="2000" dirty="0" smtClean="0">
                <a:solidFill>
                  <a:srgbClr val="FFFF00"/>
                </a:solidFill>
              </a:rPr>
              <a:t>(Nueva Versión Internacional)</a:t>
            </a:r>
            <a:endParaRPr lang="es-ES" sz="2800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>La </a:t>
            </a:r>
            <a:r>
              <a:rPr lang="es-ES" sz="2800" dirty="0" smtClean="0">
                <a:solidFill>
                  <a:srgbClr val="FFFF00"/>
                </a:solidFill>
              </a:rPr>
              <a:t>alegría de los redimidos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 1 Se alegrarán el desierto y el sequedal;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se regocijará el desierto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florecerá como el azafrán.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2 Florecerá y se regocijará: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¡gritará de alegría!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Se le dará la gloria del Líbano,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el esplendor del Carmelo y de </a:t>
            </a:r>
            <a:r>
              <a:rPr lang="es-ES" sz="2800" dirty="0" err="1" smtClean="0">
                <a:solidFill>
                  <a:srgbClr val="FFFF00"/>
                </a:solidFill>
              </a:rPr>
              <a:t>Sarón</a:t>
            </a:r>
            <a:r>
              <a:rPr lang="es-ES" sz="2800" dirty="0" smtClean="0">
                <a:solidFill>
                  <a:srgbClr val="FFFF00"/>
                </a:solidFill>
              </a:rPr>
              <a:t>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Ellos verán la gloria del Señor,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el esplendor de nuestro Dios.   3 Fortalezcan las manos débiles,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afirmen las rodillas temblorosas; 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Primera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09600"/>
            <a:ext cx="73914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</a:rPr>
              <a:t>Isaías 35:1-10 </a:t>
            </a:r>
            <a:r>
              <a:rPr lang="es-ES" sz="2000" dirty="0" smtClean="0">
                <a:solidFill>
                  <a:srgbClr val="FFFF00"/>
                </a:solidFill>
              </a:rPr>
              <a:t>(Nueva Versión Internacional)</a:t>
            </a:r>
            <a:endParaRPr lang="es-ES" sz="2800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4 digan a los de *corazón temeroso: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«Sean fuertes, no tengan miedo.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Su Dios vendrá,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vendrá con venganza;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con retribución divina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vendrá a salvarlos.»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   5 Se abrirán entonces los ojos de los ciegos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se destaparán los oídos de los sordos;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6 saltará el cojo como un ciervo,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gritará de alegría la lengua del mudo.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Porque aguas brotarán en el desierto,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torrentes en el sequedal. </a:t>
            </a:r>
            <a:br>
              <a:rPr lang="es-ES" sz="2800" dirty="0" smtClean="0">
                <a:solidFill>
                  <a:srgbClr val="FFFF00"/>
                </a:solidFill>
              </a:rPr>
            </a:b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Primera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09600"/>
            <a:ext cx="7391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</a:rPr>
              <a:t>Isaías 35:1-10 </a:t>
            </a:r>
            <a:r>
              <a:rPr lang="es-ES" sz="2000" dirty="0" smtClean="0">
                <a:solidFill>
                  <a:srgbClr val="FFFF00"/>
                </a:solidFill>
              </a:rPr>
              <a:t>(Nueva Versión Internacional)</a:t>
            </a:r>
            <a:endParaRPr lang="es-ES" sz="2800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7 La arena ardiente se convertirá en estanque,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la tierra sedienta en manantiales burbujeantes.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Las guaridas donde se tendían los chacales,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serán morada de juncos y papiros.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   8 Habrá allí una calzada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que será llamada *Camino de *santidad.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No viajarán por ella los *impuros,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ni transitarán por ella los necios;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será sólo para los que siguen el camino. 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Primera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838200"/>
            <a:ext cx="7391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</a:rPr>
              <a:t>Isaías 35:1-10 </a:t>
            </a:r>
            <a:r>
              <a:rPr lang="es-ES" sz="2000" dirty="0" smtClean="0">
                <a:solidFill>
                  <a:srgbClr val="FFFF00"/>
                </a:solidFill>
              </a:rPr>
              <a:t>(Nueva Versión Internacional)</a:t>
            </a:r>
            <a:endParaRPr lang="es-ES" sz="2800" dirty="0" smtClean="0">
              <a:solidFill>
                <a:srgbClr val="FFFF00"/>
              </a:solidFill>
            </a:endParaRPr>
          </a:p>
          <a:p>
            <a:endParaRPr lang="es-ES" sz="2800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>9</a:t>
            </a:r>
            <a:r>
              <a:rPr lang="es-ES" sz="2800" dirty="0" smtClean="0">
                <a:solidFill>
                  <a:srgbClr val="FFFF00"/>
                </a:solidFill>
              </a:rPr>
              <a:t> No habrá allí ningún león,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ni bestia feroz que por él pase;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¡Allí no se les encontrará!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¡Por allí pasarán solamente los redimidos!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10 Y volverán los rescatados por el Señor,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entrarán en *Sión con cantos de alegría,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coronados de una alegría eterna.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Los alcanzarán la alegría y el regocijo,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se alejarán la tristeza y el gemido. </a:t>
            </a:r>
          </a:p>
          <a:p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Salmo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685800"/>
            <a:ext cx="7696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chemeClr val="bg1"/>
                </a:solidFill>
              </a:rPr>
              <a:t>Salmos 146:5-10 </a:t>
            </a:r>
            <a:r>
              <a:rPr lang="es-ES" sz="2000" dirty="0" smtClean="0">
                <a:solidFill>
                  <a:schemeClr val="bg1"/>
                </a:solidFill>
              </a:rPr>
              <a:t>(Nueva Versión Internacional</a:t>
            </a:r>
            <a:r>
              <a:rPr lang="es-ES" sz="2000" dirty="0" smtClean="0">
                <a:solidFill>
                  <a:schemeClr val="bg1"/>
                </a:solidFill>
              </a:rPr>
              <a:t>)</a:t>
            </a:r>
          </a:p>
          <a:p>
            <a:endParaRPr lang="es-ES" sz="2800" dirty="0" smtClean="0">
              <a:solidFill>
                <a:schemeClr val="bg1"/>
              </a:solidFill>
            </a:endParaRPr>
          </a:p>
          <a:p>
            <a:r>
              <a:rPr lang="es-ES" sz="2800" dirty="0" smtClean="0">
                <a:solidFill>
                  <a:schemeClr val="bg1"/>
                </a:solidFill>
              </a:rPr>
              <a:t>5 *Dichoso aquel cuya ayuda es el Dios de Jacob, </a:t>
            </a:r>
            <a:br>
              <a:rPr lang="es-ES" sz="2800" dirty="0" smtClean="0">
                <a:solidFill>
                  <a:schemeClr val="bg1"/>
                </a:solidFill>
              </a:rPr>
            </a:br>
            <a:r>
              <a:rPr lang="es-ES" sz="2800" dirty="0" smtClean="0">
                <a:solidFill>
                  <a:schemeClr val="bg1"/>
                </a:solidFill>
              </a:rPr>
              <a:t>      cuya esperanza está en el Señor su Dios, </a:t>
            </a:r>
            <a:br>
              <a:rPr lang="es-ES" sz="2800" dirty="0" smtClean="0">
                <a:solidFill>
                  <a:schemeClr val="bg1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6 creador del cielo y de la tierra,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del mar y de todo cuanto hay en ellos,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y que siempre mantiene la verdad. </a:t>
            </a:r>
            <a:r>
              <a:rPr lang="es-ES" sz="2800" dirty="0" smtClean="0">
                <a:solidFill>
                  <a:schemeClr val="bg1"/>
                </a:solidFill>
              </a:rPr>
              <a:t/>
            </a:r>
            <a:br>
              <a:rPr lang="es-ES" sz="2800" dirty="0" smtClean="0">
                <a:solidFill>
                  <a:schemeClr val="bg1"/>
                </a:solidFill>
              </a:rPr>
            </a:br>
            <a:r>
              <a:rPr lang="es-ES" sz="2800" dirty="0" smtClean="0">
                <a:solidFill>
                  <a:schemeClr val="bg1"/>
                </a:solidFill>
              </a:rPr>
              <a:t>7 El Señor hace justicia a los oprimidos, </a:t>
            </a:r>
            <a:br>
              <a:rPr lang="es-ES" sz="2800" dirty="0" smtClean="0">
                <a:solidFill>
                  <a:schemeClr val="bg1"/>
                </a:solidFill>
              </a:rPr>
            </a:br>
            <a:r>
              <a:rPr lang="es-ES" sz="2800" dirty="0" smtClean="0">
                <a:solidFill>
                  <a:schemeClr val="bg1"/>
                </a:solidFill>
              </a:rPr>
              <a:t>      da de comer a los hambrientos </a:t>
            </a:r>
            <a:br>
              <a:rPr lang="es-ES" sz="2800" dirty="0" smtClean="0">
                <a:solidFill>
                  <a:schemeClr val="bg1"/>
                </a:solidFill>
              </a:rPr>
            </a:br>
            <a:r>
              <a:rPr lang="es-ES" sz="2800" dirty="0" smtClean="0">
                <a:solidFill>
                  <a:schemeClr val="bg1"/>
                </a:solidFill>
              </a:rPr>
              <a:t>      y pone en libertad a los cautivos. </a:t>
            </a:r>
            <a:br>
              <a:rPr lang="es-ES" sz="2800" dirty="0" smtClean="0">
                <a:solidFill>
                  <a:schemeClr val="bg1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8 El Señor da vista a los ciegos,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el Señor sostiene a los agobiados,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el Señor ama a los justos. </a:t>
            </a:r>
            <a:endParaRPr lang="es-ES" sz="28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Salmo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1219200"/>
            <a:ext cx="7696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chemeClr val="bg1"/>
                </a:solidFill>
              </a:rPr>
              <a:t>Salmos 146:5-10 </a:t>
            </a:r>
            <a:r>
              <a:rPr lang="es-ES" sz="2000" dirty="0" smtClean="0">
                <a:solidFill>
                  <a:schemeClr val="bg1"/>
                </a:solidFill>
              </a:rPr>
              <a:t>(Nueva Versión Internacional</a:t>
            </a:r>
            <a:r>
              <a:rPr lang="es-ES" sz="2000" dirty="0" smtClean="0">
                <a:solidFill>
                  <a:schemeClr val="bg1"/>
                </a:solidFill>
              </a:rPr>
              <a:t>)</a:t>
            </a:r>
          </a:p>
          <a:p>
            <a:endParaRPr lang="es-ES" sz="2800" dirty="0" smtClean="0">
              <a:solidFill>
                <a:schemeClr val="bg1"/>
              </a:solidFill>
            </a:endParaRPr>
          </a:p>
          <a:p>
            <a:r>
              <a:rPr lang="es-ES" sz="2800" dirty="0" smtClean="0">
                <a:solidFill>
                  <a:schemeClr val="bg1"/>
                </a:solidFill>
              </a:rPr>
              <a:t/>
            </a:r>
            <a:br>
              <a:rPr lang="es-ES" sz="2800" dirty="0" smtClean="0">
                <a:solidFill>
                  <a:schemeClr val="bg1"/>
                </a:solidFill>
              </a:rPr>
            </a:br>
            <a:r>
              <a:rPr lang="es-ES" sz="2800" dirty="0" smtClean="0">
                <a:solidFill>
                  <a:schemeClr val="bg1"/>
                </a:solidFill>
              </a:rPr>
              <a:t>9 El Señor protege al extranjero </a:t>
            </a:r>
            <a:br>
              <a:rPr lang="es-ES" sz="2800" dirty="0" smtClean="0">
                <a:solidFill>
                  <a:schemeClr val="bg1"/>
                </a:solidFill>
              </a:rPr>
            </a:br>
            <a:r>
              <a:rPr lang="es-ES" sz="2800" dirty="0" smtClean="0">
                <a:solidFill>
                  <a:schemeClr val="bg1"/>
                </a:solidFill>
              </a:rPr>
              <a:t>      y sostiene al huérfano y a la viuda, </a:t>
            </a:r>
            <a:br>
              <a:rPr lang="es-ES" sz="2800" dirty="0" smtClean="0">
                <a:solidFill>
                  <a:schemeClr val="bg1"/>
                </a:solidFill>
              </a:rPr>
            </a:br>
            <a:r>
              <a:rPr lang="es-ES" sz="2800" dirty="0" smtClean="0">
                <a:solidFill>
                  <a:schemeClr val="bg1"/>
                </a:solidFill>
              </a:rPr>
              <a:t>      pero frustra los planes de los </a:t>
            </a:r>
            <a:r>
              <a:rPr lang="es-ES" sz="2800" dirty="0" smtClean="0">
                <a:solidFill>
                  <a:schemeClr val="bg1"/>
                </a:solidFill>
              </a:rPr>
              <a:t>impíos.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10</a:t>
            </a:r>
            <a:r>
              <a:rPr lang="es-ES" sz="2800" dirty="0" smtClean="0">
                <a:solidFill>
                  <a:srgbClr val="FFFF00"/>
                </a:solidFill>
              </a:rPr>
              <a:t> ¡Oh *Sión, que el Señor reine para siempre!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¡Que tu Dios reine por todas las generaciones!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*¡Aleluya! ¡Alabado sea el Señor! 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Segunda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Lectura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457200"/>
            <a:ext cx="7696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</a:rPr>
              <a:t>Santiago 5:7-10 </a:t>
            </a:r>
            <a:r>
              <a:rPr lang="es-ES" sz="2000" dirty="0" smtClean="0">
                <a:solidFill>
                  <a:srgbClr val="FFFF00"/>
                </a:solidFill>
              </a:rPr>
              <a:t>(Nueva Versión Internacional)</a:t>
            </a:r>
            <a:endParaRPr lang="es-ES" sz="2800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>Paciencia en los sufrimientos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 7 Por tanto, hermanos, tengan paciencia hasta la venida del Señor. Miren cómo espera el agricultor a que la tierra dé su precioso fruto y con qué paciencia aguarda las temporadas de lluvia.8 Así también ustedes, manténganse firmes y aguarden con paciencia la venida del Señor, que ya se acerca.9 No se quejen unos de otros, hermanos, para que no sean juzgados. ¡El juez ya está a la puerta!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10 Hermanos, tomen como ejemplo de sufrimiento y de paciencia a los profetas que hablaron en el nombre del Señor.</a:t>
            </a:r>
            <a:endParaRPr lang="es-E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5378" name="Picture 2" descr="lordofheaven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5379" name="Text Box 3"/>
          <p:cNvSpPr txBox="1">
            <a:spLocks noChangeArrowheads="1"/>
          </p:cNvSpPr>
          <p:nvPr/>
        </p:nvSpPr>
        <p:spPr bwMode="auto">
          <a:xfrm>
            <a:off x="685800" y="1905000"/>
            <a:ext cx="71628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s-PE" sz="4400" dirty="0">
                <a:solidFill>
                  <a:srgbClr val="FFFF00"/>
                </a:solidFill>
              </a:rPr>
              <a:t>ANGELES CANTANDO ESTAN</a:t>
            </a:r>
          </a:p>
          <a:p>
            <a:endParaRPr lang="es-PE" sz="4400" dirty="0">
              <a:solidFill>
                <a:srgbClr val="FFFF00"/>
              </a:solidFill>
            </a:endParaRPr>
          </a:p>
          <a:p>
            <a:r>
              <a:rPr lang="es-PE" sz="4400" dirty="0">
                <a:solidFill>
                  <a:srgbClr val="FFFF00"/>
                </a:solidFill>
              </a:rPr>
              <a:t>Ángeles cantando están</a:t>
            </a:r>
          </a:p>
          <a:p>
            <a:r>
              <a:rPr lang="es-PE" sz="4400" dirty="0">
                <a:solidFill>
                  <a:srgbClr val="FFFF00"/>
                </a:solidFill>
              </a:rPr>
              <a:t>Tan dulcísima canción</a:t>
            </a:r>
          </a:p>
          <a:p>
            <a:r>
              <a:rPr lang="es-PE" sz="4400" dirty="0">
                <a:solidFill>
                  <a:srgbClr val="FFFF00"/>
                </a:solidFill>
              </a:rPr>
              <a:t>Las montanas su eco dan</a:t>
            </a:r>
          </a:p>
          <a:p>
            <a:r>
              <a:rPr lang="es-PE" sz="4400" dirty="0">
                <a:solidFill>
                  <a:srgbClr val="FFFF00"/>
                </a:solidFill>
              </a:rPr>
              <a:t>Como fiel contestación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26" name="Picture 2" descr="lordofheaven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7427" name="Text Box 3"/>
          <p:cNvSpPr txBox="1">
            <a:spLocks noChangeArrowheads="1"/>
          </p:cNvSpPr>
          <p:nvPr/>
        </p:nvSpPr>
        <p:spPr bwMode="auto">
          <a:xfrm>
            <a:off x="1143000" y="2362200"/>
            <a:ext cx="5261377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s-PE" sz="4400" dirty="0">
                <a:solidFill>
                  <a:srgbClr val="FFFF00"/>
                </a:solidFill>
              </a:rPr>
              <a:t>CORO:</a:t>
            </a:r>
            <a:br>
              <a:rPr lang="es-PE" sz="4400" dirty="0">
                <a:solidFill>
                  <a:srgbClr val="FFFF00"/>
                </a:solidFill>
              </a:rPr>
            </a:br>
            <a:r>
              <a:rPr lang="es-PE" sz="4400" dirty="0">
                <a:solidFill>
                  <a:srgbClr val="FFFF00"/>
                </a:solidFill>
              </a:rPr>
              <a:t>Gloria, Gloria</a:t>
            </a:r>
          </a:p>
          <a:p>
            <a:r>
              <a:rPr lang="es-PE" sz="4400" dirty="0">
                <a:solidFill>
                  <a:srgbClr val="FFFF00"/>
                </a:solidFill>
              </a:rPr>
              <a:t>In </a:t>
            </a:r>
            <a:r>
              <a:rPr lang="es-PE" sz="4400" dirty="0" err="1">
                <a:solidFill>
                  <a:srgbClr val="FFFF00"/>
                </a:solidFill>
              </a:rPr>
              <a:t>excelsis</a:t>
            </a:r>
            <a:r>
              <a:rPr lang="es-PE" sz="4400" dirty="0">
                <a:solidFill>
                  <a:srgbClr val="FFFF00"/>
                </a:solidFill>
              </a:rPr>
              <a:t> Deo</a:t>
            </a:r>
          </a:p>
          <a:p>
            <a:r>
              <a:rPr lang="es-PE" sz="4400" dirty="0">
                <a:solidFill>
                  <a:srgbClr val="FFFF00"/>
                </a:solidFill>
              </a:rPr>
              <a:t>Gloria, gloria </a:t>
            </a:r>
          </a:p>
          <a:p>
            <a:r>
              <a:rPr lang="es-PE" sz="4400" dirty="0">
                <a:solidFill>
                  <a:srgbClr val="FFFF00"/>
                </a:solidFill>
              </a:rPr>
              <a:t>Gloria al Dios del cielo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Santo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Evángelio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685800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rgbClr val="FFFF00"/>
                </a:solidFill>
              </a:rPr>
              <a:t>   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381000"/>
            <a:ext cx="7696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Mateo 11:2-11 </a:t>
            </a:r>
            <a:r>
              <a:rPr lang="es-ES" sz="2000" b="1" dirty="0" smtClean="0">
                <a:solidFill>
                  <a:srgbClr val="FFFF00"/>
                </a:solidFill>
              </a:rPr>
              <a:t>(Nueva Versión Internacional</a:t>
            </a:r>
            <a:r>
              <a:rPr lang="es-ES" sz="2000" b="1" dirty="0" smtClean="0">
                <a:solidFill>
                  <a:srgbClr val="FFFF00"/>
                </a:solidFill>
              </a:rPr>
              <a:t>)</a:t>
            </a:r>
          </a:p>
          <a:p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b="1" baseline="30000" dirty="0" smtClean="0">
                <a:solidFill>
                  <a:srgbClr val="FFFF00"/>
                </a:solidFill>
              </a:rPr>
              <a:t>2</a:t>
            </a:r>
            <a:r>
              <a:rPr lang="es-ES" sz="2800" dirty="0" smtClean="0">
                <a:solidFill>
                  <a:srgbClr val="FFFF00"/>
                </a:solidFill>
              </a:rPr>
              <a:t> Juan estaba en la cárcel, y al enterarse de lo que *Cristo estaba haciendo, envió a sus discípulos a que le preguntaran: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3</a:t>
            </a:r>
            <a:r>
              <a:rPr lang="es-ES" sz="2800" dirty="0" smtClean="0">
                <a:solidFill>
                  <a:srgbClr val="FFFF00"/>
                </a:solidFill>
              </a:rPr>
              <a:t> —¿Eres tú el que ha de venir, o debemos esperar a otro?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4</a:t>
            </a:r>
            <a:r>
              <a:rPr lang="es-ES" sz="2800" dirty="0" smtClean="0">
                <a:solidFill>
                  <a:srgbClr val="FFFF00"/>
                </a:solidFill>
              </a:rPr>
              <a:t> Les respondió Jesús: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   —Vayan y cuéntenle a Juan lo que están viendo y oyendo: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5</a:t>
            </a:r>
            <a:r>
              <a:rPr lang="es-ES" sz="2800" dirty="0" smtClean="0">
                <a:solidFill>
                  <a:srgbClr val="FFFF00"/>
                </a:solidFill>
              </a:rPr>
              <a:t> Los ciegos ven, los cojos andan, los que tienen *lepra son sanados, los sordos oyen, los muertos resucitan y a los pobres se les anuncian las buenas *nuevas.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6</a:t>
            </a:r>
            <a:r>
              <a:rPr lang="es-ES" sz="2800" dirty="0" smtClean="0">
                <a:solidFill>
                  <a:srgbClr val="FFFF00"/>
                </a:solidFill>
              </a:rPr>
              <a:t> *Dichoso el que no *tropieza por causa mía. 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Santo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Evángelio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685800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rgbClr val="FFFF00"/>
                </a:solidFill>
              </a:rPr>
              <a:t>   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381000"/>
            <a:ext cx="7696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Mateo 11:2-11 </a:t>
            </a:r>
            <a:r>
              <a:rPr lang="es-ES" sz="2000" b="1" dirty="0" smtClean="0">
                <a:solidFill>
                  <a:srgbClr val="FFFF00"/>
                </a:solidFill>
              </a:rPr>
              <a:t>(Nueva Versión Internacional)</a:t>
            </a:r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>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7</a:t>
            </a:r>
            <a:r>
              <a:rPr lang="es-ES" sz="2800" dirty="0" smtClean="0">
                <a:solidFill>
                  <a:srgbClr val="FFFF00"/>
                </a:solidFill>
              </a:rPr>
              <a:t> Mientras se iban los discípulos de Juan, Jesús comenzó a hablarle a la multitud acerca de Juan: «¿Qué salieron a ver al desierto? ¿Una caña sacudida por el viento?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8</a:t>
            </a:r>
            <a:r>
              <a:rPr lang="es-ES" sz="2800" dirty="0" smtClean="0">
                <a:solidFill>
                  <a:srgbClr val="FFFF00"/>
                </a:solidFill>
              </a:rPr>
              <a:t> Si no, ¿qué salieron a ver? ¿A un hombre vestido con ropa fina? Claro que no, pues los que usan ropa de lujo están en los palacios de los reyes.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9</a:t>
            </a:r>
            <a:r>
              <a:rPr lang="es-ES" sz="2800" dirty="0" smtClean="0">
                <a:solidFill>
                  <a:srgbClr val="FFFF00"/>
                </a:solidFill>
              </a:rPr>
              <a:t> Entonces, ¿qué salieron a ver? ¿A un profeta? Sí, les digo, y más que profeta.</a:t>
            </a:r>
            <a:r>
              <a:rPr lang="es-ES" sz="2800" b="1" baseline="30000" dirty="0" smtClean="0">
                <a:solidFill>
                  <a:srgbClr val="FFFF00"/>
                </a:solidFill>
              </a:rPr>
              <a:t>10</a:t>
            </a:r>
            <a:r>
              <a:rPr lang="es-ES" sz="2800" dirty="0" smtClean="0">
                <a:solidFill>
                  <a:srgbClr val="FFFF00"/>
                </a:solidFill>
              </a:rPr>
              <a:t> Éste es de quien está escrito: </a:t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dirty="0" smtClean="0">
                <a:solidFill>
                  <a:srgbClr val="FFFF00"/>
                </a:solidFill>
              </a:rPr>
              <a:t>      »"Yo estoy por enviar a mi mensajero delante de ti, </a:t>
            </a:r>
            <a:r>
              <a:rPr lang="es-ES" sz="2800" dirty="0" smtClean="0">
                <a:solidFill>
                  <a:srgbClr val="FFFF00"/>
                </a:solidFill>
              </a:rPr>
              <a:t>el </a:t>
            </a:r>
            <a:r>
              <a:rPr lang="es-ES" sz="2800" dirty="0" smtClean="0">
                <a:solidFill>
                  <a:srgbClr val="FFFF00"/>
                </a:solidFill>
              </a:rPr>
              <a:t>cual preparará tu camino." </a:t>
            </a:r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1371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95835" y="3005435"/>
            <a:ext cx="60198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Santo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Evángelio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685800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rgbClr val="FFFF00"/>
                </a:solidFill>
              </a:rPr>
              <a:t>   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828800"/>
            <a:ext cx="7696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</a:rPr>
              <a:t>Mateo 11:2-11 </a:t>
            </a:r>
            <a:r>
              <a:rPr lang="es-ES" sz="2000" b="1" dirty="0" smtClean="0">
                <a:solidFill>
                  <a:srgbClr val="FFFF00"/>
                </a:solidFill>
              </a:rPr>
              <a:t>(Nueva Versión Internacional)</a:t>
            </a:r>
            <a:endParaRPr lang="es-ES" sz="2800" b="1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/>
            </a:r>
            <a:br>
              <a:rPr lang="es-ES" sz="2800" dirty="0" smtClean="0">
                <a:solidFill>
                  <a:srgbClr val="FFFF00"/>
                </a:solidFill>
              </a:rPr>
            </a:br>
            <a:r>
              <a:rPr lang="es-ES" sz="2800" b="1" baseline="30000" dirty="0" smtClean="0">
                <a:solidFill>
                  <a:srgbClr val="FFFF00"/>
                </a:solidFill>
              </a:rPr>
              <a:t>11</a:t>
            </a:r>
            <a:r>
              <a:rPr lang="es-ES" sz="2800" dirty="0" smtClean="0">
                <a:solidFill>
                  <a:srgbClr val="FFFF00"/>
                </a:solidFill>
              </a:rPr>
              <a:t> Les aseguro que entre los mortales no se ha levantado nadie más grande que Juan el Bautista; sin embargo, el más pequeño en el reino de los cielos es más grande que él.</a:t>
            </a:r>
          </a:p>
          <a:p>
            <a:endParaRPr lang="es-E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View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762000" y="1219200"/>
            <a:ext cx="7391400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es-ES" sz="3200" b="1" dirty="0" smtClean="0">
                <a:solidFill>
                  <a:srgbClr val="FFFF00"/>
                </a:solidFill>
              </a:rPr>
              <a:t> </a:t>
            </a:r>
            <a:endParaRPr lang="en-US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685800" y="914400"/>
            <a:ext cx="8077200" cy="1077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55000"/>
              </a:prstClr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es-ES" sz="3200" dirty="0" smtClean="0">
                <a:solidFill>
                  <a:srgbClr val="FFFF00"/>
                </a:solidFill>
              </a:rPr>
              <a:t>A </a:t>
            </a:r>
            <a:r>
              <a:rPr lang="es-ES" sz="3200" dirty="0" smtClean="0">
                <a:solidFill>
                  <a:srgbClr val="FFFF00"/>
                </a:solidFill>
              </a:rPr>
              <a:t>los pobres se les anuncian las buenas </a:t>
            </a:r>
            <a:r>
              <a:rPr lang="es-ES" sz="3200" dirty="0" smtClean="0">
                <a:solidFill>
                  <a:srgbClr val="FFFF00"/>
                </a:solidFill>
              </a:rPr>
              <a:t>nuevas.</a:t>
            </a:r>
            <a:r>
              <a:rPr lang="es-ES" sz="3200" b="1" baseline="30000" dirty="0" smtClean="0">
                <a:solidFill>
                  <a:srgbClr val="FFFF00"/>
                </a:solidFill>
              </a:rPr>
              <a:t> </a:t>
            </a:r>
            <a:r>
              <a:rPr lang="es-ES" sz="3200" dirty="0" smtClean="0">
                <a:solidFill>
                  <a:srgbClr val="FFFF00"/>
                </a:solidFill>
              </a:rPr>
              <a:t>Dichoso </a:t>
            </a:r>
            <a:r>
              <a:rPr lang="es-ES" sz="3200" dirty="0" smtClean="0">
                <a:solidFill>
                  <a:srgbClr val="FFFF00"/>
                </a:solidFill>
              </a:rPr>
              <a:t>el que no </a:t>
            </a:r>
            <a:r>
              <a:rPr lang="es-ES" sz="3200" dirty="0" smtClean="0">
                <a:solidFill>
                  <a:srgbClr val="FFFF00"/>
                </a:solidFill>
              </a:rPr>
              <a:t>tropieza </a:t>
            </a:r>
            <a:r>
              <a:rPr lang="es-ES" sz="3200" dirty="0" smtClean="0">
                <a:solidFill>
                  <a:srgbClr val="FFFF00"/>
                </a:solidFill>
              </a:rPr>
              <a:t>por causa mía. 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919" name="Picture 7" descr="the-nativity-story-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90915" name="Rectangle 3"/>
          <p:cNvSpPr>
            <a:spLocks noChangeArrowheads="1"/>
          </p:cNvSpPr>
          <p:nvPr/>
        </p:nvSpPr>
        <p:spPr bwMode="auto">
          <a:xfrm>
            <a:off x="457200" y="2286000"/>
            <a:ext cx="8077200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Ya se ha abierto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el cielo de un mundo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en tinieblas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y en un pueblecito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la luz Descendió;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cuna de Belén,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noche de Esplendor,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en un tierno niño florece el Amor.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3922" name="Picture 2" descr="the-nativity-story-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33923" name="Rectangle 3"/>
          <p:cNvSpPr>
            <a:spLocks noChangeArrowheads="1"/>
          </p:cNvSpPr>
          <p:nvPr/>
        </p:nvSpPr>
        <p:spPr bwMode="auto">
          <a:xfrm>
            <a:off x="457200" y="2590800"/>
            <a:ext cx="8077200" cy="368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A su nacimiento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se inquieta la tierra.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De esperanza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el pobre empieza a vivir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Y en su corazón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renace la fe, porque el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Cristo niño le ayuda a creer.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5970" name="Picture 2" descr="the-nativity-story-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35971" name="Rectangle 3"/>
          <p:cNvSpPr>
            <a:spLocks noChangeArrowheads="1"/>
          </p:cNvSpPr>
          <p:nvPr/>
        </p:nvSpPr>
        <p:spPr bwMode="auto">
          <a:xfrm>
            <a:off x="381000" y="1752600"/>
            <a:ext cx="8610600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Estribillo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Por eso que nadie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se duerma esta noche;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Vigilia de cuerdas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y bombos será,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Porque Dios se asoma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en el rostro del Niño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y anuncia la aurora de la humanidad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8018" name="Picture 2" descr="the-nativity-story-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38019" name="Rectangle 3"/>
          <p:cNvSpPr>
            <a:spLocks noChangeArrowheads="1"/>
          </p:cNvSpPr>
          <p:nvPr/>
        </p:nvSpPr>
        <p:spPr bwMode="auto">
          <a:xfrm>
            <a:off x="381000" y="1981200"/>
            <a:ext cx="8077200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Por eso que nadie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se duerma esta noche,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Vigilia de cuerdas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y bombos será,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porque Dios 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se asoma en el rostro del Niño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r>
              <a:rPr lang="es-ES" sz="4000">
                <a:solidFill>
                  <a:srgbClr val="FFFF00"/>
                </a:solidFill>
              </a:rPr>
              <a:t>Anunciando una aurora de paz.</a:t>
            </a:r>
          </a:p>
          <a:p>
            <a:pPr>
              <a:lnSpc>
                <a:spcPct val="80000"/>
              </a:lnSpc>
              <a:spcBef>
                <a:spcPct val="5000"/>
              </a:spcBef>
            </a:pPr>
            <a:endParaRPr lang="es-ES" sz="400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www.rocchurchokc.com/images/pray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38100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spc="-300" dirty="0" err="1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Oraciones</a:t>
            </a:r>
            <a:r>
              <a:rPr lang="en-US" sz="4400" spc="-300" dirty="0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 del Pueblo y la </a:t>
            </a:r>
            <a:r>
              <a:rPr lang="en-US" sz="4800" spc="-300" dirty="0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Paz del </a:t>
            </a:r>
            <a:r>
              <a:rPr lang="en-US" sz="4800" spc="-300" dirty="0" err="1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Señor</a:t>
            </a:r>
            <a:endParaRPr lang="en-US" sz="4400" cap="none" spc="-300" dirty="0">
              <a:ln w="12700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chemeClr val="bg1">
                  <a:lumMod val="6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5861" name="Picture 5" descr="sheperd_star_born_jes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145859" name="Rectangle 3"/>
          <p:cNvSpPr>
            <a:spLocks noChangeArrowheads="1"/>
          </p:cNvSpPr>
          <p:nvPr/>
        </p:nvSpPr>
        <p:spPr bwMode="auto">
          <a:xfrm>
            <a:off x="2209800" y="1524000"/>
            <a:ext cx="5721350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//Farolitos en el cielo poco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 poco van naciendo//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//como nace el sentimiento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por las calles de mi pueblo//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 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3682" name="Picture 2" descr="sheperd_star_born_jes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223683" name="Rectangle 3"/>
          <p:cNvSpPr>
            <a:spLocks noChangeArrowheads="1"/>
          </p:cNvSpPr>
          <p:nvPr/>
        </p:nvSpPr>
        <p:spPr bwMode="auto">
          <a:xfrm>
            <a:off x="1828800" y="1631950"/>
            <a:ext cx="635476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//Ya se escuchan las tamboras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resonando de alegría//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//pregonando a todo el mundo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que el Mesías ha nacido//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5730" name="Picture 2" descr="sheperd_star_born_jes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225731" name="Rectangle 3"/>
          <p:cNvSpPr>
            <a:spLocks noChangeArrowheads="1"/>
          </p:cNvSpPr>
          <p:nvPr/>
        </p:nvSpPr>
        <p:spPr bwMode="auto">
          <a:xfrm>
            <a:off x="465138" y="609600"/>
            <a:ext cx="8199437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Coro:   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//Corazón que canta, corazón que sueña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lleno de esperanza en la nochebuena//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Ae, ea, ya escuchen las tamboras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Ae, ea, resonando de alegría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Ae, ea, corazones que se alegran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Ae, ea pues nació nuestro Mesías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7778" name="Picture 2" descr="sheperd_star_born_jes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227779" name="Rectangle 3"/>
          <p:cNvSpPr>
            <a:spLocks noChangeArrowheads="1"/>
          </p:cNvSpPr>
          <p:nvPr/>
        </p:nvSpPr>
        <p:spPr bwMode="auto">
          <a:xfrm>
            <a:off x="2057400" y="1219200"/>
            <a:ext cx="635476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//Ya se escuchan las tamboras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resonando de alegría//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//pregonando a todo el mundo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que el Mesías ha nacido//</a:t>
            </a:r>
            <a:endParaRPr lang="en-US" sz="3600">
              <a:solidFill>
                <a:srgbClr val="ECF763"/>
              </a:solidFill>
              <a:latin typeface="Tahoma" pitchFamily="34" charset="0"/>
              <a:cs typeface="Arial" charset="0"/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1874" name="Picture 2" descr="sheperd_star_born_jes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231875" name="Rectangle 3"/>
          <p:cNvSpPr>
            <a:spLocks noChangeArrowheads="1"/>
          </p:cNvSpPr>
          <p:nvPr/>
        </p:nvSpPr>
        <p:spPr bwMode="auto">
          <a:xfrm>
            <a:off x="465138" y="609600"/>
            <a:ext cx="8199437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Coro:    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//Corazón que canta, corazón que sueña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lleno de esperanza en la nochebuena//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Ae, ea, ya escuchen las tamboras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Ae, ea, resonando de alegría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Ae, ea, corazones que se alegran</a:t>
            </a:r>
          </a:p>
          <a:p>
            <a:pPr algn="ctr"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Ae, ea pues nació nuestro Mesías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26" name="Picture 2" descr="sheperd_star_born_jes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1229827" name="Rectangle 3"/>
          <p:cNvSpPr>
            <a:spLocks noChangeArrowheads="1"/>
          </p:cNvSpPr>
          <p:nvPr/>
        </p:nvSpPr>
        <p:spPr bwMode="auto">
          <a:xfrm>
            <a:off x="2971800" y="1447800"/>
            <a:ext cx="5013325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//¿Farolito a donde vas? </a:t>
            </a:r>
          </a:p>
          <a:p>
            <a:pPr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 buscar al niño Dios</a:t>
            </a:r>
          </a:p>
          <a:p>
            <a:pPr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¿Farolito a donde vas? </a:t>
            </a:r>
          </a:p>
          <a:p>
            <a:pPr eaLnBrk="0" hangingPunct="0">
              <a:lnSpc>
                <a:spcPct val="85000"/>
              </a:lnSpc>
              <a:spcBef>
                <a:spcPct val="10000"/>
              </a:spcBef>
            </a:pPr>
            <a:r>
              <a:rPr lang="es-ES" sz="3600">
                <a:solidFill>
                  <a:srgbClr val="ECF763"/>
                </a:solidFill>
                <a:latin typeface="Tahoma" pitchFamily="34" charset="0"/>
                <a:cs typeface="Arial" charset="0"/>
              </a:rPr>
              <a:t>a darle mi corazón//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blog.lifechurch.tv/hendersonville/giving-hands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1" y="0"/>
            <a:ext cx="9144000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0" y="541145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Felix Titling" pitchFamily="82" charset="0"/>
              </a:rPr>
              <a:t>OFERTORIO</a:t>
            </a:r>
            <a:endParaRPr lang="en-US" sz="8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Felix Titling" pitchFamily="8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4851" name="Picture 3" descr="1389447489_1e9a2670b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838200"/>
            <a:ext cx="7620000" cy="5715000"/>
          </a:xfrm>
          <a:prstGeom prst="rect">
            <a:avLst/>
          </a:prstGeom>
          <a:noFill/>
        </p:spPr>
      </p:pic>
      <p:sp>
        <p:nvSpPr>
          <p:cNvPr id="974852" name="WordArt 4"/>
          <p:cNvSpPr>
            <a:spLocks noChangeArrowheads="1" noChangeShapeType="1" noTextEdit="1"/>
          </p:cNvSpPr>
          <p:nvPr/>
        </p:nvSpPr>
        <p:spPr bwMode="auto">
          <a:xfrm rot="16200000">
            <a:off x="-2133600" y="3505200"/>
            <a:ext cx="55626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Georgia"/>
              </a:rPr>
              <a:t>Todos Son Bienvenidos</a:t>
            </a:r>
          </a:p>
        </p:txBody>
      </p:sp>
      <p:sp>
        <p:nvSpPr>
          <p:cNvPr id="974853" name="WordArt 5"/>
          <p:cNvSpPr>
            <a:spLocks noChangeArrowheads="1" noChangeShapeType="1" noTextEdit="1"/>
          </p:cNvSpPr>
          <p:nvPr/>
        </p:nvSpPr>
        <p:spPr bwMode="auto">
          <a:xfrm>
            <a:off x="1066800" y="304800"/>
            <a:ext cx="790575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Georgia"/>
              </a:rPr>
              <a:t>A La Mesa Del Señor Jesucristo</a:t>
            </a:r>
            <a:endParaRPr 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Georgia"/>
            </a:endParaRPr>
          </a:p>
        </p:txBody>
      </p:sp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684" name="Picture 4" descr="silentnigh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55683" name="Text Box 3"/>
          <p:cNvSpPr txBox="1">
            <a:spLocks noChangeArrowheads="1"/>
          </p:cNvSpPr>
          <p:nvPr/>
        </p:nvSpPr>
        <p:spPr bwMode="auto">
          <a:xfrm>
            <a:off x="609600" y="1524000"/>
            <a:ext cx="76962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n-US" sz="3600">
                <a:solidFill>
                  <a:srgbClr val="ECF763"/>
                </a:solidFill>
              </a:rPr>
              <a:t>¿Qué niño es éste que se halla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en brazos de María, pastores velan,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ángeles le cantan melodías?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Él es el Cristo, el rey.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Pastores, ángeles cantan,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«Venid, venid a él, al hijo de María</a:t>
            </a:r>
            <a:r>
              <a:rPr lang="en-US" sz="3600"/>
              <a:t> 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638" name="Picture 6" descr="silentnigh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53636" name="Text Box 4"/>
          <p:cNvSpPr txBox="1">
            <a:spLocks noChangeArrowheads="1"/>
          </p:cNvSpPr>
          <p:nvPr/>
        </p:nvSpPr>
        <p:spPr bwMode="auto">
          <a:xfrm>
            <a:off x="533400" y="1219200"/>
            <a:ext cx="76200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n-US" sz="3600">
                <a:solidFill>
                  <a:srgbClr val="ECF763"/>
                </a:solidFill>
              </a:rPr>
              <a:t>¿Por qué en humilde establo así,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el niño es hoy nacido?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Por todo injusto pecador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su amor ha florecido.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Él es el Cristo, el rey.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Pastores, ángeles cantan,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«Venid, venid a él, al hijo de María.</a:t>
            </a:r>
            <a:r>
              <a:rPr lang="en-US"/>
              <a:t> </a:t>
            </a:r>
            <a:endParaRPr lang="en-US" sz="3600"/>
          </a:p>
          <a:p>
            <a:endParaRPr lang="en-US" sz="3600"/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732" name="Picture 4" descr="silentnigh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57731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80772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r>
              <a:rPr lang="en-US" sz="3600">
                <a:solidFill>
                  <a:srgbClr val="ECF763"/>
                </a:solidFill>
              </a:rPr>
              <a:t>Traed ofrendas en su honor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el rey como el labriego,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al rey de reyes, salvador,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un trono levantemos.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Él es el Cristo, el rey.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Pastores, ángeles cantan,</a:t>
            </a:r>
            <a:br>
              <a:rPr lang="en-US" sz="3600">
                <a:solidFill>
                  <a:srgbClr val="ECF763"/>
                </a:solidFill>
              </a:rPr>
            </a:br>
            <a:r>
              <a:rPr lang="en-US" sz="3600">
                <a:solidFill>
                  <a:srgbClr val="ECF763"/>
                </a:solidFill>
              </a:rPr>
              <a:t>«Venid, venid a él, al hijo de María.»</a:t>
            </a:r>
            <a:br>
              <a:rPr lang="en-US" sz="3600">
                <a:solidFill>
                  <a:srgbClr val="ECF763"/>
                </a:solidFill>
              </a:rPr>
            </a:br>
            <a:endParaRPr lang="en-US" sz="3600">
              <a:solidFill>
                <a:srgbClr val="ECF763"/>
              </a:solidFill>
            </a:endParaRP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negative99.com/images/wallpaper/morningst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533400" y="665827"/>
            <a:ext cx="480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anchor="ctr">
            <a:spAutoFit/>
          </a:bodyPr>
          <a:lstStyle/>
          <a:p>
            <a:r>
              <a:rPr lang="es-ES" sz="3200" b="1" dirty="0">
                <a:solidFill>
                  <a:srgbClr val="FFCC00"/>
                </a:solidFill>
              </a:rPr>
              <a:t>Al mundo paz nació Jesús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Nació ya nuestro rey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El corazón ya tiene luz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//Y paz su santa grey//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Y paz, y paz su santa grey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negative99.com/images/wallpaper/morningst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609600" y="838200"/>
            <a:ext cx="533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r>
              <a:rPr lang="es-ES" sz="3200" b="1" dirty="0">
                <a:solidFill>
                  <a:srgbClr val="FFCC00"/>
                </a:solidFill>
              </a:rPr>
              <a:t>Al mundo el gobernara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 con gracia y poder 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Ya es feliz el pecador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//Jesús perdón le da//</a:t>
            </a:r>
          </a:p>
          <a:p>
            <a:r>
              <a:rPr lang="es-ES" sz="3200" b="1" dirty="0">
                <a:solidFill>
                  <a:srgbClr val="FFCC00"/>
                </a:solidFill>
              </a:rPr>
              <a:t>Jesús, perdón le da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0073" name="Picture 9" descr="Bethlehem_nativity_Watercol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40068" name="Rectangle 4"/>
          <p:cNvSpPr>
            <a:spLocks noChangeArrowheads="1"/>
          </p:cNvSpPr>
          <p:nvPr/>
        </p:nvSpPr>
        <p:spPr bwMode="auto">
          <a:xfrm>
            <a:off x="762000" y="457200"/>
            <a:ext cx="7940675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lIns="158700" anchor="ctr">
            <a:spAutoFit/>
          </a:bodyPr>
          <a:lstStyle/>
          <a:p>
            <a:pPr algn="r" eaLnBrk="0" hangingPunct="0"/>
            <a:r>
              <a:rPr lang="en-US" sz="3200">
                <a:solidFill>
                  <a:srgbClr val="F21227"/>
                </a:solidFill>
              </a:rPr>
              <a:t>Santa la noche hermosas las estrellas</a:t>
            </a:r>
            <a:br>
              <a:rPr lang="en-US" sz="3200">
                <a:solidFill>
                  <a:srgbClr val="F21227"/>
                </a:solidFill>
              </a:rPr>
            </a:br>
            <a:r>
              <a:rPr lang="en-US" sz="3200">
                <a:solidFill>
                  <a:srgbClr val="F21227"/>
                </a:solidFill>
              </a:rPr>
              <a:t>la noche cuando nació el Señor</a:t>
            </a:r>
            <a:br>
              <a:rPr lang="en-US" sz="3200">
                <a:solidFill>
                  <a:srgbClr val="F21227"/>
                </a:solidFill>
              </a:rPr>
            </a:br>
            <a:r>
              <a:rPr lang="en-US" sz="3200">
                <a:solidFill>
                  <a:srgbClr val="F21227"/>
                </a:solidFill>
              </a:rPr>
              <a:t>el mundo envuelto estuvo en sus querellas</a:t>
            </a:r>
            <a:br>
              <a:rPr lang="en-US" sz="3200">
                <a:solidFill>
                  <a:srgbClr val="F21227"/>
                </a:solidFill>
              </a:rPr>
            </a:br>
            <a:r>
              <a:rPr lang="en-US" sz="3200">
                <a:solidFill>
                  <a:srgbClr val="F21227"/>
                </a:solidFill>
              </a:rPr>
              <a:t>hasta que Dios nos mando al Salvador</a:t>
            </a:r>
            <a:br>
              <a:rPr lang="en-US" sz="3200">
                <a:solidFill>
                  <a:srgbClr val="F21227"/>
                </a:solidFill>
              </a:rPr>
            </a:br>
            <a:r>
              <a:rPr lang="en-US" sz="3200">
                <a:solidFill>
                  <a:srgbClr val="F21227"/>
                </a:solidFill>
              </a:rPr>
              <a:t>Una esperanza todo el mundo siente</a:t>
            </a:r>
            <a:br>
              <a:rPr lang="en-US" sz="3200">
                <a:solidFill>
                  <a:srgbClr val="F21227"/>
                </a:solidFill>
              </a:rPr>
            </a:br>
            <a:r>
              <a:rPr lang="en-US" sz="3200">
                <a:solidFill>
                  <a:srgbClr val="F21227"/>
                </a:solidFill>
              </a:rPr>
              <a:t>la luz de un nuevo día al fin brilló</a:t>
            </a:r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2114" name="Picture 2" descr="Bethlehem_nativity_Watercol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17961" dir="2700000" algn="ctr" rotWithShape="0">
              <a:schemeClr val="tx1"/>
            </a:outerShdw>
          </a:effectLst>
        </p:spPr>
      </p:pic>
      <p:sp>
        <p:nvSpPr>
          <p:cNvPr id="1242115" name="Rectangle 3"/>
          <p:cNvSpPr>
            <a:spLocks noChangeArrowheads="1"/>
          </p:cNvSpPr>
          <p:nvPr/>
        </p:nvSpPr>
        <p:spPr bwMode="auto">
          <a:xfrm>
            <a:off x="1371600" y="1768475"/>
            <a:ext cx="708342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lIns="158700" anchor="ctr">
            <a:spAutoFit/>
          </a:bodyPr>
          <a:lstStyle/>
          <a:p>
            <a:pPr algn="r" eaLnBrk="0" hangingPunct="0"/>
            <a:r>
              <a:rPr lang="en-US" sz="3600">
                <a:solidFill>
                  <a:srgbClr val="F21227"/>
                </a:solidFill>
              </a:rPr>
              <a:t>Hoy adorad a Cristo reverentes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oh noche divina nació el Salvador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divina noche nació el Salvador</a:t>
            </a:r>
          </a:p>
        </p:txBody>
      </p:sp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4162" name="Picture 2" descr="Bethlehem_nativity_Watercol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44163" name="Rectangle 3"/>
          <p:cNvSpPr>
            <a:spLocks noChangeArrowheads="1"/>
          </p:cNvSpPr>
          <p:nvPr/>
        </p:nvSpPr>
        <p:spPr bwMode="auto">
          <a:xfrm>
            <a:off x="1066800" y="609600"/>
            <a:ext cx="776922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lIns="158700" anchor="ctr">
            <a:spAutoFit/>
          </a:bodyPr>
          <a:lstStyle/>
          <a:p>
            <a:pPr algn="r" eaLnBrk="0" hangingPunct="0"/>
            <a:r>
              <a:rPr lang="en-US" sz="3600">
                <a:solidFill>
                  <a:srgbClr val="F21227"/>
                </a:solidFill>
              </a:rPr>
              <a:t>Nos enseño a amarnos tiernamente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nos dio su ley de amor y su paz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libra al esclavo que en cadenas gime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y en Su nombre la opresión cesará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Gozosos hoy con gratitud cantamos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al Rey de Reyes todos adored</a:t>
            </a:r>
          </a:p>
        </p:txBody>
      </p:sp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6210" name="Picture 2" descr="Bethlehem_nativity_Watercol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46211" name="Rectangle 3"/>
          <p:cNvSpPr>
            <a:spLocks noChangeArrowheads="1"/>
          </p:cNvSpPr>
          <p:nvPr/>
        </p:nvSpPr>
        <p:spPr bwMode="auto">
          <a:xfrm>
            <a:off x="685800" y="1447800"/>
            <a:ext cx="812482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lIns="158700" anchor="ctr">
            <a:spAutoFit/>
          </a:bodyPr>
          <a:lstStyle/>
          <a:p>
            <a:pPr algn="r" eaLnBrk="0" hangingPunct="0"/>
            <a:r>
              <a:rPr lang="en-US" sz="3600">
                <a:solidFill>
                  <a:srgbClr val="F21227"/>
                </a:solidFill>
              </a:rPr>
              <a:t>Cristo el Señor, su gloria proclamemos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cantemos al Rey, a Jesús el Salvador</a:t>
            </a:r>
            <a:br>
              <a:rPr lang="en-US" sz="3600">
                <a:solidFill>
                  <a:srgbClr val="F21227"/>
                </a:solidFill>
              </a:rPr>
            </a:br>
            <a:r>
              <a:rPr lang="en-US" sz="3600">
                <a:solidFill>
                  <a:srgbClr val="F21227"/>
                </a:solidFill>
              </a:rPr>
              <a:t>al Rey cantemos, a Jesús el Salvador</a:t>
            </a:r>
          </a:p>
        </p:txBody>
      </p:sp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4.bp.blogspot.com/_CkhULgujOks/Sm8h4hvA1XI/AAAAAAAAAGE/VmrVxA3Umh8/s320/Great+Intercessor+Church+Announcement+PowerPoint+Backgrou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6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14403" y="2362200"/>
            <a:ext cx="5079211" cy="3416320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Reconocimiento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las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Visitas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Cumpleaños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Anuncios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pentecostal-serm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74053" dir="3542175" algn="ctr" rotWithShape="0">
              <a:srgbClr val="808080"/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304800" y="3657600"/>
            <a:ext cx="7394012" cy="2800767"/>
          </a:xfrm>
          <a:prstGeom prst="rect">
            <a:avLst/>
          </a:prstGeom>
          <a:noFill/>
          <a:effectLst>
            <a:innerShdw blurRad="63500" dist="50800" dir="2700000">
              <a:schemeClr val="tx1">
                <a:alpha val="85000"/>
              </a:schemeClr>
            </a:innerShdw>
          </a:effectLst>
        </p:spPr>
        <p:txBody>
          <a:bodyPr wrap="none" lIns="91440" tIns="45720" rIns="91440" bIns="45720">
            <a:spAutoFit/>
          </a:bodyPr>
          <a:lstStyle/>
          <a:p>
            <a:r>
              <a:rPr lang="en-US" sz="8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Estudio</a:t>
            </a:r>
            <a:r>
              <a:rPr lang="en-US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8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Bíblico</a:t>
            </a:r>
            <a:endParaRPr lang="en-US" sz="8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8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Martes</a:t>
            </a:r>
            <a:r>
              <a:rPr lang="en-US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6:00PM</a:t>
            </a:r>
            <a:endParaRPr lang="en-US" sz="8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fruits-vegetabl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90600" y="5105400"/>
            <a:ext cx="7774822" cy="12281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>
                <a:gd name="adj1" fmla="val 6250"/>
                <a:gd name="adj2" fmla="val -527"/>
              </a:avLst>
            </a:prstTxWarp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Distribución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de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Alimentos</a:t>
            </a:r>
            <a:endParaRPr lang="en-US" sz="54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Jueves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9:00AM.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304800" y="0"/>
            <a:ext cx="84946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Kid’s Club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Viernes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5:00PM</a:t>
            </a:r>
            <a:endParaRPr lang="en-US" sz="6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http://www.self-change.com/images/counsel.jpg"/>
          <p:cNvPicPr>
            <a:picLocks noChangeAspect="1" noChangeArrowheads="1"/>
          </p:cNvPicPr>
          <p:nvPr/>
        </p:nvPicPr>
        <p:blipFill>
          <a:blip r:embed="rId2" cstate="print"/>
          <a:srcRect t="19259" b="25058"/>
          <a:stretch>
            <a:fillRect/>
          </a:stretch>
        </p:blipFill>
        <p:spPr bwMode="auto">
          <a:xfrm>
            <a:off x="0" y="0"/>
            <a:ext cx="9144000" cy="689956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04800" y="4572000"/>
            <a:ext cx="67056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Consejería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y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Visita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Pastoral</a:t>
            </a:r>
          </a:p>
          <a:p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Previa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Cita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3205" name="Picture 5" descr="753921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543050"/>
            <a:ext cx="7086600" cy="5314950"/>
          </a:xfrm>
          <a:prstGeom prst="rect">
            <a:avLst/>
          </a:prstGeom>
          <a:noFill/>
        </p:spPr>
      </p:pic>
      <p:sp>
        <p:nvSpPr>
          <p:cNvPr id="1203207" name="WordArt 7"/>
          <p:cNvSpPr>
            <a:spLocks noChangeArrowheads="1" noChangeShapeType="1" noTextEdit="1"/>
          </p:cNvSpPr>
          <p:nvPr/>
        </p:nvSpPr>
        <p:spPr bwMode="auto">
          <a:xfrm>
            <a:off x="457200" y="381000"/>
            <a:ext cx="8048625" cy="12192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25400" algn="ctr" rotWithShape="0">
                    <a:schemeClr val="tx2">
                      <a:alpha val="80000"/>
                    </a:schemeClr>
                  </a:outerShdw>
                </a:effectLst>
                <a:latin typeface="Times New Roman"/>
                <a:cs typeface="Times New Roman"/>
              </a:rPr>
              <a:t>Christmas Carol... </a:t>
            </a:r>
            <a:r>
              <a:rPr lang="en-US" sz="3600" kern="10" dirty="0" err="1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25400" algn="ctr" rotWithShape="0">
                    <a:schemeClr val="tx2">
                      <a:alpha val="80000"/>
                    </a:schemeClr>
                  </a:outerShdw>
                </a:effectLst>
                <a:latin typeface="Times New Roman"/>
                <a:cs typeface="Times New Roman"/>
              </a:rPr>
              <a:t>Jueves</a:t>
            </a:r>
            <a:r>
              <a:rPr lang="en-US" sz="3600" kern="1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25400" algn="ctr" rotWithShape="0">
                    <a:schemeClr val="tx2">
                      <a:alpha val="80000"/>
                    </a:scheme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kern="1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25400" algn="ctr" rotWithShape="0">
                    <a:schemeClr val="tx2">
                      <a:alpha val="80000"/>
                    </a:schemeClr>
                  </a:outerShdw>
                </a:effectLst>
                <a:latin typeface="Times New Roman"/>
                <a:cs typeface="Times New Roman"/>
              </a:rPr>
              <a:t>16, </a:t>
            </a:r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25400" algn="ctr" rotWithShape="0">
                    <a:schemeClr val="tx2">
                      <a:alpha val="80000"/>
                    </a:schemeClr>
                  </a:outerShdw>
                </a:effectLst>
                <a:latin typeface="Times New Roman"/>
                <a:cs typeface="Times New Roman"/>
              </a:rPr>
              <a:t>6:00PM</a:t>
            </a:r>
          </a:p>
        </p:txBody>
      </p:sp>
    </p:spTree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8261" name="Picture 5" descr="7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43000"/>
            <a:ext cx="8382000" cy="5538788"/>
          </a:xfrm>
          <a:prstGeom prst="rect">
            <a:avLst/>
          </a:prstGeom>
          <a:noFill/>
        </p:spPr>
      </p:pic>
      <p:sp>
        <p:nvSpPr>
          <p:cNvPr id="1248262" name="WordArt 6"/>
          <p:cNvSpPr>
            <a:spLocks noChangeArrowheads="1" noChangeShapeType="1" noTextEdit="1"/>
          </p:cNvSpPr>
          <p:nvPr/>
        </p:nvSpPr>
        <p:spPr bwMode="auto">
          <a:xfrm>
            <a:off x="2514600" y="304800"/>
            <a:ext cx="56007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s-E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Un Regalo de Amor para los Desamparados</a:t>
            </a:r>
          </a:p>
          <a:p>
            <a:pPr algn="r"/>
            <a:r>
              <a:rPr lang="es-ES" sz="36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Downtown</a:t>
            </a:r>
            <a:r>
              <a:rPr lang="es-E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 LA. </a:t>
            </a:r>
            <a:r>
              <a:rPr lang="es-E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Jueves 23, </a:t>
            </a:r>
            <a:r>
              <a:rPr lang="es-E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10:00AM</a:t>
            </a:r>
            <a:endParaRPr 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/>
            </a:endParaRPr>
          </a:p>
        </p:txBody>
      </p:sp>
    </p:spTree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4290" name="Picture 2" descr="christmas31"/>
          <p:cNvPicPr>
            <a:picLocks noChangeAspect="1" noChangeArrowheads="1"/>
          </p:cNvPicPr>
          <p:nvPr/>
        </p:nvPicPr>
        <p:blipFill>
          <a:blip r:embed="rId3" cstate="print">
            <a:lum contrast="-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35921" dir="2700000" algn="ctr" rotWithShape="0">
              <a:schemeClr val="tx1"/>
            </a:outerShdw>
          </a:effectLst>
        </p:spPr>
      </p:pic>
      <p:sp>
        <p:nvSpPr>
          <p:cNvPr id="1164291" name="WordArt 3"/>
          <p:cNvSpPr>
            <a:spLocks noChangeArrowheads="1" noChangeShapeType="1" noTextEdit="1"/>
          </p:cNvSpPr>
          <p:nvPr/>
        </p:nvSpPr>
        <p:spPr bwMode="auto">
          <a:xfrm>
            <a:off x="533400" y="2819400"/>
            <a:ext cx="7886700" cy="1333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4400" b="1" kern="1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chemeClr val="tx2">
                    <a:alpha val="80000"/>
                  </a:schemeClr>
                </a:outerShdw>
              </a:effectLst>
              <a:latin typeface="Vivaldi"/>
            </a:endParaRPr>
          </a:p>
          <a:p>
            <a:pPr algn="ctr"/>
            <a:r>
              <a:rPr lang="en-US" sz="4400" b="1" kern="10" dirty="0" err="1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Navidad</a:t>
            </a:r>
            <a:r>
              <a:rPr lang="en-US" sz="4400" b="1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 24 </a:t>
            </a:r>
            <a:r>
              <a:rPr lang="en-US" sz="4400" b="1" kern="10" dirty="0" err="1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Diciembre</a:t>
            </a:r>
            <a:r>
              <a:rPr lang="en-US" sz="4400" b="1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 </a:t>
            </a:r>
            <a:r>
              <a:rPr lang="en-US" sz="4400" b="1" kern="1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8:00pm</a:t>
            </a:r>
            <a:r>
              <a:rPr lang="en-US" sz="4400" b="1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2">
                      <a:alpha val="80000"/>
                    </a:schemeClr>
                  </a:outerShdw>
                </a:effectLst>
                <a:latin typeface="Vivaldi"/>
              </a:rPr>
              <a:t>.</a:t>
            </a:r>
          </a:p>
        </p:txBody>
      </p:sp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www.lordscreationsphotos.com/Action_lg/ChristmasCross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895600" y="762000"/>
            <a:ext cx="5715000" cy="39703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</a:rPr>
              <a:t>Gálatas 4:4-5 </a:t>
            </a:r>
            <a:r>
              <a:rPr lang="es-ES" sz="2000" dirty="0" smtClean="0">
                <a:solidFill>
                  <a:srgbClr val="FFFF00"/>
                </a:solidFill>
              </a:rPr>
              <a:t>(Nueva Versión Internacional)</a:t>
            </a:r>
            <a:endParaRPr lang="es-ES" sz="2800" dirty="0" smtClean="0">
              <a:solidFill>
                <a:srgbClr val="FFFF00"/>
              </a:solidFill>
            </a:endParaRPr>
          </a:p>
          <a:p>
            <a:r>
              <a:rPr lang="es-ES" sz="2800" dirty="0" smtClean="0">
                <a:solidFill>
                  <a:srgbClr val="FFFF00"/>
                </a:solidFill>
              </a:rPr>
              <a:t>4 Pero cuando se cumplió el plazo,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Dios envió a su Hijo,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nacido de una mujer,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nacido bajo la ley,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5 para rescatar a los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que estaban bajo la ley,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a fin de que fuéramos 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adoptados como hijos.</a:t>
            </a:r>
            <a:endParaRPr lang="es-E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graphicsforchristmas.com/myspace-graphics/images/scenic/1193738008-450-2.gif"/>
          <p:cNvPicPr>
            <a:picLocks noChangeAspect="1" noChangeArrowheads="1"/>
          </p:cNvPicPr>
          <p:nvPr/>
        </p:nvPicPr>
        <p:blipFill>
          <a:blip r:embed="rId3" cstate="print"/>
          <a:srcRect l="10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158344" y="4876800"/>
            <a:ext cx="679705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erlin Sans FB Demi" pitchFamily="34" charset="0"/>
              </a:rPr>
              <a:t>BENDICION FINAL</a:t>
            </a:r>
            <a:endParaRPr lang="en-US" sz="6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4530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4531" name="Rectangle 3"/>
          <p:cNvSpPr>
            <a:spLocks noChangeArrowheads="1"/>
          </p:cNvSpPr>
          <p:nvPr/>
        </p:nvSpPr>
        <p:spPr bwMode="auto">
          <a:xfrm>
            <a:off x="1143000" y="990600"/>
            <a:ext cx="5867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3600" b="1" u="sng" dirty="0" err="1">
                <a:solidFill>
                  <a:schemeClr val="bg1"/>
                </a:solidFill>
              </a:rPr>
              <a:t>Estribillo</a:t>
            </a:r>
            <a:endParaRPr lang="en-US" sz="3600" b="1" u="sng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Navidad</a:t>
            </a:r>
            <a:r>
              <a:rPr lang="en-US" sz="3600" b="1" dirty="0">
                <a:solidFill>
                  <a:schemeClr val="bg1"/>
                </a:solidFill>
              </a:rPr>
              <a:t>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2482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2483" name="Rectangle 3"/>
          <p:cNvSpPr>
            <a:spLocks noChangeArrowheads="1"/>
          </p:cNvSpPr>
          <p:nvPr/>
        </p:nvSpPr>
        <p:spPr bwMode="auto">
          <a:xfrm>
            <a:off x="1143000" y="990600"/>
            <a:ext cx="4648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Jesús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ya</a:t>
            </a:r>
            <a:r>
              <a:rPr lang="en-US" sz="4400" b="1" dirty="0">
                <a:solidFill>
                  <a:schemeClr val="bg1"/>
                </a:solidFill>
              </a:rPr>
              <a:t> no </a:t>
            </a:r>
            <a:r>
              <a:rPr lang="en-US" sz="4400" b="1" dirty="0" err="1">
                <a:solidFill>
                  <a:schemeClr val="bg1"/>
                </a:solidFill>
              </a:rPr>
              <a:t>quiere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Posada en </a:t>
            </a:r>
            <a:r>
              <a:rPr lang="en-US" sz="4400" b="1" dirty="0" err="1">
                <a:solidFill>
                  <a:schemeClr val="bg1"/>
                </a:solidFill>
              </a:rPr>
              <a:t>mesón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Jesús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ya</a:t>
            </a:r>
            <a:r>
              <a:rPr lang="en-US" sz="4400" b="1" dirty="0">
                <a:solidFill>
                  <a:schemeClr val="bg1"/>
                </a:solidFill>
              </a:rPr>
              <a:t> no </a:t>
            </a:r>
            <a:r>
              <a:rPr lang="en-US" sz="4400" b="1" dirty="0" err="1">
                <a:solidFill>
                  <a:schemeClr val="bg1"/>
                </a:solidFill>
              </a:rPr>
              <a:t>quiere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Posada en </a:t>
            </a:r>
            <a:r>
              <a:rPr lang="en-US" sz="4400" b="1" dirty="0" err="1">
                <a:solidFill>
                  <a:schemeClr val="bg1"/>
                </a:solidFill>
              </a:rPr>
              <a:t>mesón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El </a:t>
            </a:r>
            <a:r>
              <a:rPr lang="en-US" sz="4400" b="1" dirty="0" err="1">
                <a:solidFill>
                  <a:schemeClr val="bg1"/>
                </a:solidFill>
              </a:rPr>
              <a:t>busca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morada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en </a:t>
            </a:r>
            <a:r>
              <a:rPr lang="en-US" sz="4400" b="1" dirty="0" err="1">
                <a:solidFill>
                  <a:schemeClr val="bg1"/>
                </a:solidFill>
              </a:rPr>
              <a:t>tu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corazón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El </a:t>
            </a:r>
            <a:r>
              <a:rPr lang="en-US" sz="4400" b="1" dirty="0" err="1">
                <a:solidFill>
                  <a:schemeClr val="bg1"/>
                </a:solidFill>
              </a:rPr>
              <a:t>busca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morada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en </a:t>
            </a:r>
            <a:r>
              <a:rPr lang="en-US" sz="4400" b="1" dirty="0" err="1">
                <a:solidFill>
                  <a:schemeClr val="bg1"/>
                </a:solidFill>
              </a:rPr>
              <a:t>tu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corazón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endParaRPr lang="en-US" sz="3600" b="1" dirty="0">
              <a:solidFill>
                <a:schemeClr val="bg1"/>
              </a:solidFill>
              <a:latin typeface="Annual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8626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8627" name="Rectangle 3"/>
          <p:cNvSpPr>
            <a:spLocks noChangeArrowheads="1"/>
          </p:cNvSpPr>
          <p:nvPr/>
        </p:nvSpPr>
        <p:spPr bwMode="auto">
          <a:xfrm>
            <a:off x="1143000" y="533400"/>
            <a:ext cx="5867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3600" b="1" u="sng" dirty="0" err="1">
                <a:solidFill>
                  <a:schemeClr val="bg1"/>
                </a:solidFill>
              </a:rPr>
              <a:t>Estribillo</a:t>
            </a:r>
            <a:endParaRPr lang="en-US" sz="3600" b="1" u="sng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6578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6579" name="Rectangle 3"/>
          <p:cNvSpPr>
            <a:spLocks noChangeArrowheads="1"/>
          </p:cNvSpPr>
          <p:nvPr/>
        </p:nvSpPr>
        <p:spPr bwMode="auto">
          <a:xfrm>
            <a:off x="1447800" y="1295400"/>
            <a:ext cx="4495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Abrele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tus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puertas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</a:t>
            </a:r>
            <a:r>
              <a:rPr lang="en-US" sz="4400" b="1" dirty="0" err="1">
                <a:solidFill>
                  <a:schemeClr val="bg1"/>
                </a:solidFill>
              </a:rPr>
              <a:t>dejalo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entrar</a:t>
            </a:r>
            <a:r>
              <a:rPr lang="en-US" sz="4400" b="1" dirty="0">
                <a:solidFill>
                  <a:schemeClr val="bg1"/>
                </a:solidFill>
              </a:rPr>
              <a:t>;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Abrele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tus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puertas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</a:t>
            </a:r>
            <a:r>
              <a:rPr lang="en-US" sz="4400" b="1" dirty="0" err="1">
                <a:solidFill>
                  <a:schemeClr val="bg1"/>
                </a:solidFill>
              </a:rPr>
              <a:t>dejalo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entrar</a:t>
            </a:r>
            <a:r>
              <a:rPr lang="en-US" sz="4400" b="1" dirty="0">
                <a:solidFill>
                  <a:schemeClr val="bg1"/>
                </a:solidFill>
              </a:rPr>
              <a:t>;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</a:t>
            </a:r>
            <a:r>
              <a:rPr lang="en-US" sz="4400" b="1" dirty="0" err="1">
                <a:solidFill>
                  <a:schemeClr val="bg1"/>
                </a:solidFill>
              </a:rPr>
              <a:t>todos</a:t>
            </a:r>
            <a:r>
              <a:rPr lang="en-US" sz="4400" b="1" dirty="0">
                <a:solidFill>
                  <a:schemeClr val="bg1"/>
                </a:solidFill>
              </a:rPr>
              <a:t> los </a:t>
            </a:r>
            <a:r>
              <a:rPr lang="en-US" sz="4400" b="1" dirty="0" err="1">
                <a:solidFill>
                  <a:schemeClr val="bg1"/>
                </a:solidFill>
              </a:rPr>
              <a:t>días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Será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.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</a:t>
            </a:r>
            <a:r>
              <a:rPr lang="en-US" sz="4400" b="1" dirty="0" err="1">
                <a:solidFill>
                  <a:schemeClr val="bg1"/>
                </a:solidFill>
              </a:rPr>
              <a:t>todos</a:t>
            </a:r>
            <a:r>
              <a:rPr lang="en-US" sz="4400" b="1" dirty="0">
                <a:solidFill>
                  <a:schemeClr val="bg1"/>
                </a:solidFill>
              </a:rPr>
              <a:t> los </a:t>
            </a:r>
            <a:r>
              <a:rPr lang="en-US" sz="4400" b="1" dirty="0" err="1">
                <a:solidFill>
                  <a:schemeClr val="bg1"/>
                </a:solidFill>
              </a:rPr>
              <a:t>días</a:t>
            </a:r>
            <a:endParaRPr lang="en-US" sz="4400" b="1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 err="1">
                <a:solidFill>
                  <a:schemeClr val="bg1"/>
                </a:solidFill>
              </a:rPr>
              <a:t>Será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.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4530" name="Picture 2" descr="abstract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4531" name="Rectangle 3"/>
          <p:cNvSpPr>
            <a:spLocks noChangeArrowheads="1"/>
          </p:cNvSpPr>
          <p:nvPr/>
        </p:nvSpPr>
        <p:spPr bwMode="auto">
          <a:xfrm>
            <a:off x="1143000" y="990600"/>
            <a:ext cx="5867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3600" b="1" u="sng" dirty="0" err="1">
                <a:solidFill>
                  <a:schemeClr val="bg1"/>
                </a:solidFill>
              </a:rPr>
              <a:t>Estribillo</a:t>
            </a:r>
            <a:endParaRPr lang="en-US" sz="3600" b="1" u="sng" dirty="0">
              <a:solidFill>
                <a:schemeClr val="bg1"/>
              </a:solidFill>
            </a:endParaRP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¡Gloria en </a:t>
            </a:r>
            <a:r>
              <a:rPr lang="en-US" sz="4400" b="1" dirty="0" err="1">
                <a:solidFill>
                  <a:schemeClr val="bg1"/>
                </a:solidFill>
              </a:rPr>
              <a:t>las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alturas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y en la </a:t>
            </a:r>
            <a:r>
              <a:rPr lang="en-US" sz="4400" b="1" dirty="0" err="1">
                <a:solidFill>
                  <a:schemeClr val="bg1"/>
                </a:solidFill>
              </a:rPr>
              <a:t>tierra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paz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Navidad</a:t>
            </a:r>
            <a:r>
              <a:rPr lang="en-US" sz="4400" b="1" dirty="0">
                <a:solidFill>
                  <a:schemeClr val="bg1"/>
                </a:solidFill>
              </a:rPr>
              <a:t>!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¡</a:t>
            </a:r>
            <a:r>
              <a:rPr lang="en-US" sz="4400" b="1" dirty="0" err="1">
                <a:solidFill>
                  <a:schemeClr val="bg1"/>
                </a:solidFill>
              </a:rPr>
              <a:t>Digámosle</a:t>
            </a:r>
            <a:r>
              <a:rPr lang="en-US" sz="4400" b="1" dirty="0">
                <a:solidFill>
                  <a:schemeClr val="bg1"/>
                </a:solidFill>
              </a:rPr>
              <a:t> al </a:t>
            </a:r>
            <a:r>
              <a:rPr lang="en-US" sz="4400" b="1" dirty="0" err="1">
                <a:solidFill>
                  <a:schemeClr val="bg1"/>
                </a:solidFill>
              </a:rPr>
              <a:t>mundo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1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“Cristo </a:t>
            </a:r>
            <a:r>
              <a:rPr lang="en-US" sz="4400" b="1" dirty="0" err="1">
                <a:solidFill>
                  <a:schemeClr val="bg1"/>
                </a:solidFill>
              </a:rPr>
              <a:t>es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Navidad</a:t>
            </a:r>
            <a:r>
              <a:rPr lang="en-US" sz="3600" b="1" dirty="0">
                <a:solidFill>
                  <a:schemeClr val="bg1"/>
                </a:solidFill>
              </a:rPr>
              <a:t>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34378A29-9A90-4D99-9739-B23A86022396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7435</TotalTime>
  <Words>1161</Words>
  <Application>Microsoft Office PowerPoint</Application>
  <PresentationFormat>On-screen Show (4:3)</PresentationFormat>
  <Paragraphs>321</Paragraphs>
  <Slides>66</Slides>
  <Notes>60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631</cp:revision>
  <dcterms:created xsi:type="dcterms:W3CDTF">2010-06-07T16:40:23Z</dcterms:created>
  <dcterms:modified xsi:type="dcterms:W3CDTF">2010-12-12T04:44:32Z</dcterms:modified>
</cp:coreProperties>
</file>