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65"/>
  </p:notesMasterIdLst>
  <p:handoutMasterIdLst>
    <p:handoutMasterId r:id="rId66"/>
  </p:handoutMasterIdLst>
  <p:sldIdLst>
    <p:sldId id="626" r:id="rId3"/>
    <p:sldId id="627" r:id="rId4"/>
    <p:sldId id="628" r:id="rId5"/>
    <p:sldId id="629" r:id="rId6"/>
    <p:sldId id="630" r:id="rId7"/>
    <p:sldId id="263" r:id="rId8"/>
    <p:sldId id="636" r:id="rId9"/>
    <p:sldId id="637" r:id="rId10"/>
    <p:sldId id="638" r:id="rId11"/>
    <p:sldId id="266" r:id="rId12"/>
    <p:sldId id="639" r:id="rId13"/>
    <p:sldId id="640" r:id="rId14"/>
    <p:sldId id="641" r:id="rId15"/>
    <p:sldId id="642" r:id="rId16"/>
    <p:sldId id="643" r:id="rId17"/>
    <p:sldId id="644" r:id="rId18"/>
    <p:sldId id="677" r:id="rId19"/>
    <p:sldId id="645" r:id="rId20"/>
    <p:sldId id="676" r:id="rId21"/>
    <p:sldId id="621" r:id="rId22"/>
    <p:sldId id="678" r:id="rId23"/>
    <p:sldId id="371" r:id="rId24"/>
    <p:sldId id="679" r:id="rId25"/>
    <p:sldId id="680" r:id="rId26"/>
    <p:sldId id="647" r:id="rId27"/>
    <p:sldId id="648" r:id="rId28"/>
    <p:sldId id="397" r:id="rId29"/>
    <p:sldId id="681" r:id="rId30"/>
    <p:sldId id="682" r:id="rId31"/>
    <p:sldId id="683" r:id="rId32"/>
    <p:sldId id="495" r:id="rId33"/>
    <p:sldId id="650" r:id="rId34"/>
    <p:sldId id="651" r:id="rId35"/>
    <p:sldId id="652" r:id="rId36"/>
    <p:sldId id="653" r:id="rId37"/>
    <p:sldId id="654" r:id="rId38"/>
    <p:sldId id="290" r:id="rId39"/>
    <p:sldId id="607" r:id="rId40"/>
    <p:sldId id="608" r:id="rId41"/>
    <p:sldId id="294" r:id="rId42"/>
    <p:sldId id="578" r:id="rId43"/>
    <p:sldId id="670" r:id="rId44"/>
    <p:sldId id="671" r:id="rId45"/>
    <p:sldId id="672" r:id="rId46"/>
    <p:sldId id="673" r:id="rId47"/>
    <p:sldId id="674" r:id="rId48"/>
    <p:sldId id="609" r:id="rId49"/>
    <p:sldId id="610" r:id="rId50"/>
    <p:sldId id="304" r:id="rId51"/>
    <p:sldId id="423" r:id="rId52"/>
    <p:sldId id="306" r:id="rId53"/>
    <p:sldId id="305" r:id="rId54"/>
    <p:sldId id="425" r:id="rId55"/>
    <p:sldId id="663" r:id="rId56"/>
    <p:sldId id="664" r:id="rId57"/>
    <p:sldId id="665" r:id="rId58"/>
    <p:sldId id="307" r:id="rId59"/>
    <p:sldId id="311" r:id="rId60"/>
    <p:sldId id="666" r:id="rId61"/>
    <p:sldId id="667" r:id="rId62"/>
    <p:sldId id="668" r:id="rId63"/>
    <p:sldId id="669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C7F4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58" autoAdjust="0"/>
  </p:normalViewPr>
  <p:slideViewPr>
    <p:cSldViewPr>
      <p:cViewPr>
        <p:scale>
          <a:sx n="70" d="100"/>
          <a:sy n="70" d="100"/>
        </p:scale>
        <p:origin x="-1170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E7EB2-C755-4848-884C-CA18295E8F55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40DE7-0DC3-4C86-91F6-BD7BF6773C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8E1BA-9D5D-42CF-8119-B431C38CA619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DE0BE-EC9A-494C-902B-F91645A6B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74E6E-36CF-49E8-80B6-2BB5B04AE571}" type="slidenum">
              <a:rPr lang="en-US"/>
              <a:pPr/>
              <a:t>42</a:t>
            </a:fld>
            <a:endParaRPr lang="en-US"/>
          </a:p>
        </p:txBody>
      </p:sp>
      <p:sp>
        <p:nvSpPr>
          <p:cNvPr id="45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A135BE-9F78-45B5-856C-D41EC2330706}" type="slidenum">
              <a:rPr lang="en-US"/>
              <a:pPr/>
              <a:t>43</a:t>
            </a:fld>
            <a:endParaRPr lang="en-US"/>
          </a:p>
        </p:txBody>
      </p:sp>
      <p:sp>
        <p:nvSpPr>
          <p:cNvPr id="45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F03237-2B20-41E0-B7AB-F7A687F150DF}" type="slidenum">
              <a:rPr lang="en-US"/>
              <a:pPr/>
              <a:t>44</a:t>
            </a:fld>
            <a:endParaRPr lang="en-US"/>
          </a:p>
        </p:txBody>
      </p:sp>
      <p:sp>
        <p:nvSpPr>
          <p:cNvPr id="458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CCD33-079B-449A-98EF-41B319A7CB9D}" type="datetimeFigureOut">
              <a:rPr lang="en-US" smtClean="0"/>
              <a:pPr/>
              <a:t>12/2/2010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S0207GVg1MZwIAvX.jzbkF/SIG=1248b35tc/EXP=1276028998/**http:/www.flickr.com/photos/lenareh/3283604990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746" name="Picture 2" descr="adven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5747" name="WordArt 3"/>
          <p:cNvSpPr>
            <a:spLocks noChangeArrowheads="1" noChangeShapeType="1" noTextEdit="1"/>
          </p:cNvSpPr>
          <p:nvPr/>
        </p:nvSpPr>
        <p:spPr bwMode="auto">
          <a:xfrm>
            <a:off x="1066800" y="1828800"/>
            <a:ext cx="709612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2do. </a:t>
            </a:r>
            <a:r>
              <a:rPr lang="en-US" sz="3600" kern="10" dirty="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Domingo de </a:t>
            </a:r>
            <a:r>
              <a:rPr lang="en-US" sz="3600" kern="10" dirty="0" err="1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Adviento</a:t>
            </a:r>
            <a:endParaRPr lang="en-US" sz="3600" kern="10" dirty="0">
              <a:ln w="9525">
                <a:solidFill>
                  <a:srgbClr val="996633"/>
                </a:solidFill>
                <a:round/>
                <a:headEnd/>
                <a:tailEnd/>
              </a:ln>
              <a:solidFill>
                <a:srgbClr val="800000"/>
              </a:solidFill>
              <a:latin typeface="Vivaldi"/>
            </a:endParaRPr>
          </a:p>
        </p:txBody>
      </p:sp>
      <p:sp>
        <p:nvSpPr>
          <p:cNvPr id="1055748" name="WordArt 4"/>
          <p:cNvSpPr>
            <a:spLocks noChangeArrowheads="1" noChangeShapeType="1" noTextEdit="1"/>
          </p:cNvSpPr>
          <p:nvPr/>
        </p:nvSpPr>
        <p:spPr bwMode="auto">
          <a:xfrm>
            <a:off x="1600200" y="1143000"/>
            <a:ext cx="609600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Vivaldi"/>
              </a:rPr>
              <a:t>Iglesia Evángelica Luterana Pueblo de Dios</a:t>
            </a:r>
            <a:endParaRPr lang="en-US" kern="10">
              <a:ln w="9525">
                <a:solidFill>
                  <a:srgbClr val="996633"/>
                </a:solidFill>
                <a:round/>
                <a:headEnd/>
                <a:tailEnd/>
              </a:ln>
              <a:solidFill>
                <a:srgbClr val="FFCC99"/>
              </a:solidFill>
              <a:latin typeface="Vivaldi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57795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7796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5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fieles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todos</a:t>
            </a:r>
            <a:r>
              <a:rPr lang="en-US" sz="3600" dirty="0">
                <a:solidFill>
                  <a:schemeClr val="bg1"/>
                </a:solidFill>
              </a:rPr>
              <a:t> 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</a:t>
            </a:r>
            <a:r>
              <a:rPr lang="en-US" sz="3600" dirty="0" err="1">
                <a:solidFill>
                  <a:schemeClr val="bg1"/>
                </a:solidFill>
              </a:rPr>
              <a:t>Belén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vayamos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De </a:t>
            </a:r>
            <a:r>
              <a:rPr lang="en-US" sz="3600" dirty="0" err="1">
                <a:solidFill>
                  <a:schemeClr val="bg1"/>
                </a:solidFill>
              </a:rPr>
              <a:t>gozo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triunfantes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henchidos</a:t>
            </a:r>
            <a:r>
              <a:rPr lang="en-US" sz="3600" dirty="0">
                <a:solidFill>
                  <a:schemeClr val="bg1"/>
                </a:solidFill>
              </a:rPr>
              <a:t> de </a:t>
            </a:r>
            <a:r>
              <a:rPr lang="en-US" sz="3600" dirty="0" err="1">
                <a:solidFill>
                  <a:schemeClr val="bg1"/>
                </a:solidFill>
              </a:rPr>
              <a:t>amor</a:t>
            </a:r>
            <a:r>
              <a:rPr lang="en-US" sz="3600" dirty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Y al Rey de los </a:t>
            </a:r>
            <a:r>
              <a:rPr lang="en-US" sz="3600" dirty="0" err="1">
                <a:solidFill>
                  <a:schemeClr val="bg1"/>
                </a:solidFill>
              </a:rPr>
              <a:t>cielos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humildes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veremos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59843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9844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En </a:t>
            </a:r>
            <a:r>
              <a:rPr lang="en-US" sz="3600" dirty="0" err="1">
                <a:solidFill>
                  <a:schemeClr val="bg1"/>
                </a:solidFill>
              </a:rPr>
              <a:t>pobre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pesebre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Yace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él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reclinado</a:t>
            </a:r>
            <a:r>
              <a:rPr lang="en-US" sz="3600" dirty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Al </a:t>
            </a:r>
            <a:r>
              <a:rPr lang="en-US" sz="3600" dirty="0" err="1">
                <a:solidFill>
                  <a:schemeClr val="bg1"/>
                </a:solidFill>
              </a:rPr>
              <a:t>mundo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ofreciendo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Eternal </a:t>
            </a:r>
            <a:r>
              <a:rPr lang="en-US" sz="3600" dirty="0" err="1">
                <a:solidFill>
                  <a:schemeClr val="bg1"/>
                </a:solidFill>
              </a:rPr>
              <a:t>salvación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Al </a:t>
            </a:r>
            <a:r>
              <a:rPr lang="en-US" sz="3600" dirty="0" err="1">
                <a:solidFill>
                  <a:schemeClr val="bg1"/>
                </a:solidFill>
              </a:rPr>
              <a:t>santo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Mesías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el </a:t>
            </a:r>
            <a:r>
              <a:rPr lang="en-US" sz="3600" dirty="0" err="1">
                <a:solidFill>
                  <a:schemeClr val="bg1"/>
                </a:solidFill>
              </a:rPr>
              <a:t>verbo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humanado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61891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61892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Cantad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jubilosas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celestes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criaturas</a:t>
            </a:r>
            <a:r>
              <a:rPr lang="en-US" sz="3600" dirty="0">
                <a:solidFill>
                  <a:schemeClr val="bg1"/>
                </a:solidFill>
              </a:rPr>
              <a:t>: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Resuenen</a:t>
            </a:r>
            <a:r>
              <a:rPr lang="en-US" sz="3600" dirty="0">
                <a:solidFill>
                  <a:schemeClr val="bg1"/>
                </a:solidFill>
              </a:rPr>
              <a:t> los </a:t>
            </a:r>
            <a:r>
              <a:rPr lang="en-US" sz="3600" dirty="0" err="1">
                <a:solidFill>
                  <a:schemeClr val="bg1"/>
                </a:solidFill>
              </a:rPr>
              <a:t>cielos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Con </a:t>
            </a:r>
            <a:r>
              <a:rPr lang="en-US" sz="3600" dirty="0" err="1">
                <a:solidFill>
                  <a:schemeClr val="bg1"/>
                </a:solidFill>
              </a:rPr>
              <a:t>vuestra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canción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¡Al Dios </a:t>
            </a:r>
            <a:r>
              <a:rPr lang="en-US" sz="3600" dirty="0" err="1">
                <a:solidFill>
                  <a:schemeClr val="bg1"/>
                </a:solidFill>
              </a:rPr>
              <a:t>bondadoso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Gloria en </a:t>
            </a:r>
            <a:r>
              <a:rPr lang="en-US" sz="3600" dirty="0" err="1">
                <a:solidFill>
                  <a:schemeClr val="bg1"/>
                </a:solidFill>
              </a:rPr>
              <a:t>las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alturas</a:t>
            </a:r>
            <a:r>
              <a:rPr lang="en-US" sz="3600" dirty="0">
                <a:solidFill>
                  <a:schemeClr val="bg1"/>
                </a:solidFill>
              </a:rPr>
              <a:t>!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63939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63940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Jesús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celebramos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su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bendito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nombre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Con </a:t>
            </a:r>
            <a:r>
              <a:rPr lang="en-US" sz="3600" dirty="0" err="1">
                <a:solidFill>
                  <a:schemeClr val="bg1"/>
                </a:solidFill>
              </a:rPr>
              <a:t>himnos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solemnes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De </a:t>
            </a:r>
            <a:r>
              <a:rPr lang="en-US" sz="3600" dirty="0" err="1">
                <a:solidFill>
                  <a:schemeClr val="bg1"/>
                </a:solidFill>
              </a:rPr>
              <a:t>grato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loor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Por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siglos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eternos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La </a:t>
            </a:r>
            <a:r>
              <a:rPr lang="en-US" sz="3600" dirty="0" err="1">
                <a:solidFill>
                  <a:schemeClr val="bg1"/>
                </a:solidFill>
              </a:rPr>
              <a:t>humanidad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honre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rds.yahoo.com/_ylt=A0S020vWMw1MyTIAAkWjzbkF/SIG=12d6u06hc/EXP=1276020054/**http%3a/www.orthodoxresource.co.uk/orthodoxy/holy_fire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" y="0"/>
            <a:ext cx="9159015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4876800"/>
            <a:ext cx="7047250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Saludo</a:t>
            </a:r>
            <a:r>
              <a:rPr lang="en-US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 </a:t>
            </a:r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Apostólico</a:t>
            </a:r>
            <a:endParaRPr lang="en-US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innerShdw blurRad="63500" dist="50800">
                  <a:schemeClr val="accent2">
                    <a:lumMod val="50000"/>
                    <a:alpha val="61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0675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0676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n-US" sz="3600">
                <a:solidFill>
                  <a:schemeClr val="bg1"/>
                </a:solidFill>
              </a:rPr>
              <a:t>felicísimo,</a:t>
            </a:r>
          </a:p>
          <a:p>
            <a:r>
              <a:rPr lang="en-US" sz="3600">
                <a:solidFill>
                  <a:schemeClr val="bg1"/>
                </a:solidFill>
              </a:rPr>
              <a:t>Grato tiempo </a:t>
            </a:r>
          </a:p>
          <a:p>
            <a:r>
              <a:rPr lang="en-US" sz="3600">
                <a:solidFill>
                  <a:schemeClr val="bg1"/>
                </a:solidFill>
              </a:rPr>
              <a:t>de Navidad!</a:t>
            </a:r>
          </a:p>
          <a:p>
            <a:r>
              <a:rPr lang="en-US" sz="3600">
                <a:solidFill>
                  <a:schemeClr val="bg1"/>
                </a:solidFill>
              </a:rPr>
              <a:t>Al mundo perdido </a:t>
            </a:r>
          </a:p>
          <a:p>
            <a:r>
              <a:rPr lang="en-US" sz="3600">
                <a:solidFill>
                  <a:schemeClr val="bg1"/>
                </a:solidFill>
              </a:rPr>
              <a:t>Cristo le ha nacido.</a:t>
            </a:r>
          </a:p>
          <a:p>
            <a:r>
              <a:rPr lang="en-US" sz="3600">
                <a:solidFill>
                  <a:schemeClr val="bg1"/>
                </a:solidFill>
              </a:rPr>
              <a:t>¡Alegría, alegría, cristiandad!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2723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2724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s-ES" sz="3600">
                <a:solidFill>
                  <a:schemeClr val="bg1"/>
                </a:solidFill>
              </a:rPr>
              <a:t>felicísimo,</a:t>
            </a:r>
          </a:p>
          <a:p>
            <a:r>
              <a:rPr lang="es-ES" sz="3600">
                <a:solidFill>
                  <a:schemeClr val="bg1"/>
                </a:solidFill>
              </a:rPr>
              <a:t>Grato tiempo </a:t>
            </a:r>
          </a:p>
          <a:p>
            <a:r>
              <a:rPr lang="es-ES" sz="3600">
                <a:solidFill>
                  <a:schemeClr val="bg1"/>
                </a:solidFill>
              </a:rPr>
              <a:t>de Navidad!</a:t>
            </a:r>
          </a:p>
          <a:p>
            <a:r>
              <a:rPr lang="es-ES" sz="3600">
                <a:solidFill>
                  <a:schemeClr val="bg1"/>
                </a:solidFill>
              </a:rPr>
              <a:t>Coros celestiales</a:t>
            </a:r>
          </a:p>
          <a:p>
            <a:r>
              <a:rPr lang="es-ES" sz="3600">
                <a:solidFill>
                  <a:schemeClr val="bg1"/>
                </a:solidFill>
              </a:rPr>
              <a:t>Oyen los mortales</a:t>
            </a:r>
          </a:p>
          <a:p>
            <a:r>
              <a:rPr lang="es-ES" sz="3600">
                <a:solidFill>
                  <a:schemeClr val="bg1"/>
                </a:solidFill>
              </a:rPr>
              <a:t>¡Alegría, alegría, cristiandad!</a:t>
            </a:r>
          </a:p>
          <a:p>
            <a:endParaRPr 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4771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4772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s-ES" sz="3600">
                <a:solidFill>
                  <a:schemeClr val="bg1"/>
                </a:solidFill>
              </a:rPr>
              <a:t>felicísimo,</a:t>
            </a:r>
          </a:p>
          <a:p>
            <a:r>
              <a:rPr lang="es-ES" sz="3600">
                <a:solidFill>
                  <a:schemeClr val="bg1"/>
                </a:solidFill>
              </a:rPr>
              <a:t>Grato tiempo </a:t>
            </a:r>
          </a:p>
          <a:p>
            <a:r>
              <a:rPr lang="es-ES" sz="3600">
                <a:solidFill>
                  <a:schemeClr val="bg1"/>
                </a:solidFill>
              </a:rPr>
              <a:t>de Navidad!</a:t>
            </a:r>
          </a:p>
          <a:p>
            <a:r>
              <a:rPr lang="es-ES" sz="3600">
                <a:solidFill>
                  <a:schemeClr val="bg1"/>
                </a:solidFill>
              </a:rPr>
              <a:t>Príncipe del cielo</a:t>
            </a:r>
          </a:p>
          <a:p>
            <a:r>
              <a:rPr lang="es-ES" sz="3600">
                <a:solidFill>
                  <a:schemeClr val="bg1"/>
                </a:solidFill>
              </a:rPr>
              <a:t>Danos tu consuelo</a:t>
            </a:r>
          </a:p>
          <a:p>
            <a:r>
              <a:rPr lang="es-ES" sz="3600">
                <a:solidFill>
                  <a:schemeClr val="bg1"/>
                </a:solidFill>
              </a:rPr>
              <a:t>¡Alegría, alegría, cristiandad!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View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09800" y="4191000"/>
            <a:ext cx="60442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Oración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 del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Día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8100000" algn="tr" rotWithShape="0">
                  <a:schemeClr val="tx2">
                    <a:lumMod val="50000"/>
                    <a:alpha val="8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274" name="Picture 2" descr="christmas11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78275" name="Text Box 3"/>
          <p:cNvSpPr txBox="1">
            <a:spLocks noChangeArrowheads="1"/>
          </p:cNvSpPr>
          <p:nvPr/>
        </p:nvSpPr>
        <p:spPr bwMode="auto">
          <a:xfrm>
            <a:off x="0" y="1676400"/>
            <a:ext cx="9144000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n-US" sz="3600" dirty="0" err="1">
                <a:solidFill>
                  <a:srgbClr val="FF0000"/>
                </a:solidFill>
                <a:latin typeface="Georgia" pitchFamily="18" charset="0"/>
              </a:rPr>
              <a:t>Encendido</a:t>
            </a:r>
            <a:r>
              <a:rPr lang="en-US" sz="3600" dirty="0">
                <a:solidFill>
                  <a:srgbClr val="FF0000"/>
                </a:solidFill>
                <a:latin typeface="Georgia" pitchFamily="18" charset="0"/>
              </a:rPr>
              <a:t> de la </a:t>
            </a:r>
            <a:r>
              <a:rPr lang="en-US" sz="3600" dirty="0" err="1" smtClean="0">
                <a:solidFill>
                  <a:srgbClr val="FF0000"/>
                </a:solidFill>
                <a:latin typeface="Georgia" pitchFamily="18" charset="0"/>
              </a:rPr>
              <a:t>Segunda</a:t>
            </a:r>
            <a:r>
              <a:rPr lang="en-US" sz="3600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endParaRPr lang="en-US" sz="3600" dirty="0">
              <a:solidFill>
                <a:srgbClr val="FF0000"/>
              </a:solidFill>
              <a:latin typeface="Georgia" pitchFamily="18" charset="0"/>
            </a:endParaRPr>
          </a:p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n-US" sz="3600" dirty="0">
                <a:solidFill>
                  <a:srgbClr val="FF0000"/>
                </a:solidFill>
                <a:latin typeface="Georgia" pitchFamily="18" charset="0"/>
              </a:rPr>
              <a:t>Vela </a:t>
            </a:r>
            <a:r>
              <a:rPr lang="en-US" sz="3600" dirty="0" smtClean="0">
                <a:solidFill>
                  <a:srgbClr val="FF0000"/>
                </a:solidFill>
                <a:latin typeface="Georgia" pitchFamily="18" charset="0"/>
              </a:rPr>
              <a:t>de la Esperanza </a:t>
            </a:r>
            <a:r>
              <a:rPr lang="en-US" sz="3600" dirty="0">
                <a:solidFill>
                  <a:srgbClr val="FF0000"/>
                </a:solidFill>
                <a:latin typeface="Georgia" pitchFamily="18" charset="0"/>
              </a:rPr>
              <a:t>en </a:t>
            </a:r>
            <a:r>
              <a:rPr lang="en-US" sz="3600" dirty="0" err="1">
                <a:solidFill>
                  <a:srgbClr val="FF0000"/>
                </a:solidFill>
                <a:latin typeface="Georgia" pitchFamily="18" charset="0"/>
              </a:rPr>
              <a:t>Adviento</a:t>
            </a:r>
            <a:endParaRPr lang="en-US" sz="36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325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0323" name="Text Box 3"/>
          <p:cNvSpPr txBox="1">
            <a:spLocks noChangeArrowheads="1"/>
          </p:cNvSpPr>
          <p:nvPr/>
        </p:nvSpPr>
        <p:spPr bwMode="auto">
          <a:xfrm>
            <a:off x="381000" y="6096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oh, ven, Emanuel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Libra al cautivo Israel,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Que sufre desterrado aquí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espera al Hijo de david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2373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2371" name="Text Box 3"/>
          <p:cNvSpPr txBox="1">
            <a:spLocks noChangeArrowheads="1"/>
          </p:cNvSpPr>
          <p:nvPr/>
        </p:nvSpPr>
        <p:spPr bwMode="auto">
          <a:xfrm>
            <a:off x="457200" y="8382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oh, ven, Emanuel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Redime al pueblo infeliz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Del poderío infernal,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dale vida celestial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418" name="Picture 2" descr="christmas11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84419" name="Text Box 3"/>
          <p:cNvSpPr txBox="1">
            <a:spLocks noChangeArrowheads="1"/>
          </p:cNvSpPr>
          <p:nvPr/>
        </p:nvSpPr>
        <p:spPr bwMode="auto">
          <a:xfrm>
            <a:off x="762000" y="1219200"/>
            <a:ext cx="7467600" cy="206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s-ES" sz="3600" dirty="0" smtClean="0">
                <a:solidFill>
                  <a:srgbClr val="FF0000"/>
                </a:solidFill>
                <a:latin typeface="Bookman Old Style" pitchFamily="18" charset="0"/>
              </a:rPr>
              <a:t>¡Dios es mi *salvación! Confiaré en él y no temeré. El Señor es mi fuerza, el Señor es mi canción; ¡él es mi salvación</a:t>
            </a:r>
            <a:r>
              <a:rPr lang="es-ES" sz="3600" dirty="0" smtClean="0">
                <a:solidFill>
                  <a:srgbClr val="FF0000"/>
                </a:solidFill>
                <a:latin typeface="Bookman Old Style" pitchFamily="18" charset="0"/>
              </a:rPr>
              <a:t>!»</a:t>
            </a:r>
          </a:p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s-ES" sz="2400" dirty="0" smtClean="0">
                <a:solidFill>
                  <a:srgbClr val="FF0000"/>
                </a:solidFill>
                <a:latin typeface="Bookman Old Style" pitchFamily="18" charset="0"/>
              </a:rPr>
              <a:t>Isaías 12:2</a:t>
            </a:r>
            <a:endParaRPr lang="en-US" sz="2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469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6467" name="Text Box 3"/>
          <p:cNvSpPr txBox="1">
            <a:spLocks noChangeArrowheads="1"/>
          </p:cNvSpPr>
          <p:nvPr/>
        </p:nvSpPr>
        <p:spPr bwMode="auto">
          <a:xfrm>
            <a:off x="381000" y="6096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tú, Aurora celestial,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Alúmbranos con tu verdad;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Disipa toda oscuridad,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danos días de solaz.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517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8515" name="Text Box 3"/>
          <p:cNvSpPr txBox="1">
            <a:spLocks noChangeArrowheads="1"/>
          </p:cNvSpPr>
          <p:nvPr/>
        </p:nvSpPr>
        <p:spPr bwMode="auto">
          <a:xfrm>
            <a:off x="381000" y="5334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tú, Llave de David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Abre el celeste hogar feliz;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Haz que lleguemos bien allá,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cierra el paso a la maldad.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09600"/>
            <a:ext cx="7391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Isaías 11:1-10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dirty="0" smtClean="0">
                <a:solidFill>
                  <a:srgbClr val="FFFF00"/>
                </a:solidFill>
              </a:rPr>
              <a:t>El retoño de </a:t>
            </a:r>
            <a:r>
              <a:rPr lang="es-ES" sz="2800" b="1" dirty="0" err="1" smtClean="0">
                <a:solidFill>
                  <a:srgbClr val="FFFF00"/>
                </a:solidFill>
              </a:rPr>
              <a:t>Isaí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</a:t>
            </a:r>
            <a:r>
              <a:rPr lang="es-ES" sz="2800" dirty="0" smtClean="0">
                <a:solidFill>
                  <a:srgbClr val="FFFF00"/>
                </a:solidFill>
              </a:rPr>
              <a:t> Del tronco de </a:t>
            </a:r>
            <a:r>
              <a:rPr lang="es-ES" sz="2800" dirty="0" err="1" smtClean="0">
                <a:solidFill>
                  <a:srgbClr val="FFFF00"/>
                </a:solidFill>
              </a:rPr>
              <a:t>Isaí</a:t>
            </a:r>
            <a:r>
              <a:rPr lang="es-ES" sz="2800" dirty="0" smtClean="0">
                <a:solidFill>
                  <a:srgbClr val="FFFF00"/>
                </a:solidFill>
              </a:rPr>
              <a:t> brotará un retoño;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un vástago nacerá de sus raíces.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2</a:t>
            </a:r>
            <a:r>
              <a:rPr lang="es-ES" sz="2800" dirty="0" smtClean="0">
                <a:solidFill>
                  <a:srgbClr val="FFFF00"/>
                </a:solidFill>
              </a:rPr>
              <a:t> El Espíritu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 reposará sobre él: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espíritu de sabiduría y de entendimiento,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espíritu de consejo y de poder,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espíritu de conocimiento y de temor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.  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3</a:t>
            </a:r>
            <a:r>
              <a:rPr lang="es-ES" sz="2800" dirty="0" smtClean="0">
                <a:solidFill>
                  <a:srgbClr val="FFFF00"/>
                </a:solidFill>
              </a:rPr>
              <a:t> Él se deleitará en el temor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no juzgará según las apariencias,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ni decidirá por lo que oiga decir,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09600"/>
            <a:ext cx="7696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Isaías 11:1-10 (Nueva Versión Internacional)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sino que juzgará con justicia a los desvalidos,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dará un fallo justo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en favor de los pobres de la tierra.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Destruirá la tierra con la vara de su boca;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matará al malvado con el aliento de sus labios.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5</a:t>
            </a:r>
            <a:r>
              <a:rPr lang="es-ES" sz="2800" dirty="0" smtClean="0">
                <a:solidFill>
                  <a:srgbClr val="FFFF00"/>
                </a:solidFill>
              </a:rPr>
              <a:t> La *justicia será el cinto de sus lomos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la fidelidad el ceñidor de su cintura.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 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6</a:t>
            </a:r>
            <a:r>
              <a:rPr lang="es-ES" sz="2800" dirty="0" smtClean="0">
                <a:solidFill>
                  <a:srgbClr val="FFFF00"/>
                </a:solidFill>
              </a:rPr>
              <a:t> El lobo vivirá con el cordero,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el leopardo se echará con el cabrito,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y juntos andarán el ternero y el cachorro de león, y un niño pequeño los guiará.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304800"/>
            <a:ext cx="7391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Isaías 11:1-10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7</a:t>
            </a:r>
            <a:r>
              <a:rPr lang="es-ES" sz="2800" dirty="0" smtClean="0">
                <a:solidFill>
                  <a:srgbClr val="FFFF00"/>
                </a:solidFill>
              </a:rPr>
              <a:t> La vaca pastará con la osa, sus crías se echarán juntas, y el león comerá paja como el buey.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8</a:t>
            </a:r>
            <a:r>
              <a:rPr lang="es-ES" sz="2800" dirty="0" smtClean="0">
                <a:solidFill>
                  <a:srgbClr val="FFFF00"/>
                </a:solidFill>
              </a:rPr>
              <a:t> Jugará el niño de pecho  junto a la cueva de la cobra, y el recién destetado meterá la mano en el nido de la víbora.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9</a:t>
            </a:r>
            <a:r>
              <a:rPr lang="es-ES" sz="2800" dirty="0" smtClean="0">
                <a:solidFill>
                  <a:srgbClr val="FFFF00"/>
                </a:solidFill>
              </a:rPr>
              <a:t> No harán ningún daño ni estrago en todo mi monte *santo, porque rebosará la tierra con el conocimiento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 como rebosa el mar con las aguas.</a:t>
            </a: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10</a:t>
            </a:r>
            <a:r>
              <a:rPr lang="es-ES" sz="2800" dirty="0" smtClean="0">
                <a:solidFill>
                  <a:srgbClr val="FFFF00"/>
                </a:solidFill>
              </a:rPr>
              <a:t> En aquel día se alzará la raíz de </a:t>
            </a:r>
            <a:r>
              <a:rPr lang="es-ES" sz="2800" dirty="0" err="1" smtClean="0">
                <a:solidFill>
                  <a:srgbClr val="FFFF00"/>
                </a:solidFill>
              </a:rPr>
              <a:t>Isaí</a:t>
            </a:r>
            <a:r>
              <a:rPr lang="es-ES" sz="2800" dirty="0" smtClean="0">
                <a:solidFill>
                  <a:srgbClr val="FFFF00"/>
                </a:solidFill>
              </a:rPr>
              <a:t>  como estandarte de los pueblos; hacia él correrán las naciones, y glorioso será el lugar donde repose. 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685800"/>
            <a:ext cx="769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Salmos 72:1-7; Salmos 72:18-19 </a:t>
            </a:r>
            <a:r>
              <a:rPr lang="es-ES" sz="1600" b="1" dirty="0" smtClean="0">
                <a:solidFill>
                  <a:srgbClr val="FFFF00"/>
                </a:solidFill>
              </a:rPr>
              <a:t>(Nueva Versión Internacional)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pPr fontAlgn="t"/>
            <a:r>
              <a:rPr lang="es-ES" sz="2800" b="1" dirty="0" smtClean="0">
                <a:solidFill>
                  <a:srgbClr val="FFFF00"/>
                </a:solidFill>
              </a:rPr>
              <a:t>De </a:t>
            </a:r>
            <a:r>
              <a:rPr lang="es-ES" sz="2800" b="1" dirty="0" smtClean="0">
                <a:solidFill>
                  <a:srgbClr val="FFFF00"/>
                </a:solidFill>
              </a:rPr>
              <a:t>Salomón.</a:t>
            </a:r>
          </a:p>
          <a:p>
            <a:pPr fontAlgn="t"/>
            <a:r>
              <a:rPr lang="es-ES" sz="2800" dirty="0" smtClean="0">
                <a:solidFill>
                  <a:schemeClr val="bg1"/>
                </a:solidFill>
              </a:rPr>
              <a:t> </a:t>
            </a:r>
            <a:r>
              <a:rPr lang="es-ES" sz="2800" b="1" baseline="30000" dirty="0" smtClean="0">
                <a:solidFill>
                  <a:schemeClr val="bg1"/>
                </a:solidFill>
              </a:rPr>
              <a:t>1</a:t>
            </a:r>
            <a:r>
              <a:rPr lang="es-ES" sz="2800" dirty="0" smtClean="0">
                <a:solidFill>
                  <a:schemeClr val="bg1"/>
                </a:solidFill>
              </a:rPr>
              <a:t> Oh Dios, otorga tu justicia al rey, </a:t>
            </a:r>
            <a:r>
              <a:rPr lang="es-ES" sz="2800" dirty="0" smtClean="0">
                <a:solidFill>
                  <a:schemeClr val="bg1"/>
                </a:solidFill>
              </a:rPr>
              <a:t>tu </a:t>
            </a:r>
            <a:r>
              <a:rPr lang="es-ES" sz="2800" dirty="0" smtClean="0">
                <a:solidFill>
                  <a:schemeClr val="bg1"/>
                </a:solidFill>
              </a:rPr>
              <a:t>rectitud al príncipe heredero. </a:t>
            </a:r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2</a:t>
            </a:r>
            <a:r>
              <a:rPr lang="es-ES" sz="2800" dirty="0" smtClean="0">
                <a:solidFill>
                  <a:srgbClr val="FFFF00"/>
                </a:solidFill>
              </a:rPr>
              <a:t> Así juzgará con rectitud a tu pueblo </a:t>
            </a:r>
            <a:r>
              <a:rPr lang="es-ES" sz="2800" dirty="0" smtClean="0">
                <a:solidFill>
                  <a:srgbClr val="FFFF00"/>
                </a:solidFill>
              </a:rPr>
              <a:t>y </a:t>
            </a:r>
            <a:r>
              <a:rPr lang="es-ES" sz="2800" dirty="0" smtClean="0">
                <a:solidFill>
                  <a:srgbClr val="FFFF00"/>
                </a:solidFill>
              </a:rPr>
              <a:t>hará justicia a tus pobres.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chemeClr val="bg1"/>
                </a:solidFill>
              </a:rPr>
              <a:t>3</a:t>
            </a:r>
            <a:r>
              <a:rPr lang="es-ES" sz="2800" dirty="0" smtClean="0">
                <a:solidFill>
                  <a:schemeClr val="bg1"/>
                </a:solidFill>
              </a:rPr>
              <a:t> Brindarán los montes *bienestar al pueblo, </a:t>
            </a:r>
            <a:r>
              <a:rPr lang="es-ES" sz="2800" dirty="0" smtClean="0">
                <a:solidFill>
                  <a:schemeClr val="bg1"/>
                </a:solidFill>
              </a:rPr>
              <a:t>y </a:t>
            </a:r>
            <a:r>
              <a:rPr lang="es-ES" sz="2800" dirty="0" smtClean="0">
                <a:solidFill>
                  <a:schemeClr val="bg1"/>
                </a:solidFill>
              </a:rPr>
              <a:t>fruto de justicia las colinas. </a:t>
            </a:r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El rey hará justicia a los pobres del pueblo </a:t>
            </a:r>
            <a:r>
              <a:rPr lang="es-ES" sz="2800" dirty="0" smtClean="0">
                <a:solidFill>
                  <a:srgbClr val="FFFF00"/>
                </a:solidFill>
              </a:rPr>
              <a:t>y </a:t>
            </a:r>
            <a:r>
              <a:rPr lang="es-ES" sz="2800" dirty="0" smtClean="0">
                <a:solidFill>
                  <a:srgbClr val="FFFF00"/>
                </a:solidFill>
              </a:rPr>
              <a:t>salvará a los necesitados; </a:t>
            </a:r>
            <a:r>
              <a:rPr lang="es-ES" sz="2800" dirty="0" smtClean="0">
                <a:solidFill>
                  <a:srgbClr val="FFFF00"/>
                </a:solidFill>
              </a:rPr>
              <a:t>¡</a:t>
            </a:r>
            <a:r>
              <a:rPr lang="es-ES" sz="2800" dirty="0" smtClean="0">
                <a:solidFill>
                  <a:srgbClr val="FFFF00"/>
                </a:solidFill>
              </a:rPr>
              <a:t>él aplastará a los opresores!   </a:t>
            </a:r>
            <a:endParaRPr lang="es-ES" sz="2800" dirty="0" smtClean="0">
              <a:solidFill>
                <a:srgbClr val="FFFF00"/>
              </a:solidFill>
            </a:endParaRPr>
          </a:p>
          <a:p>
            <a:pPr fontAlgn="t"/>
            <a:r>
              <a:rPr lang="es-ES" sz="2800" b="1" baseline="30000" dirty="0" smtClean="0">
                <a:solidFill>
                  <a:schemeClr val="bg1"/>
                </a:solidFill>
              </a:rPr>
              <a:t>5</a:t>
            </a:r>
            <a:r>
              <a:rPr lang="es-ES" sz="2800" dirty="0" smtClean="0">
                <a:solidFill>
                  <a:schemeClr val="bg1"/>
                </a:solidFill>
              </a:rPr>
              <a:t> Que viva el </a:t>
            </a:r>
            <a:r>
              <a:rPr lang="es-ES" sz="2800" dirty="0" smtClean="0">
                <a:solidFill>
                  <a:schemeClr val="bg1"/>
                </a:solidFill>
              </a:rPr>
              <a:t>rey</a:t>
            </a:r>
            <a:r>
              <a:rPr lang="es-ES" sz="2800" baseline="30000" dirty="0" smtClean="0">
                <a:solidFill>
                  <a:schemeClr val="bg1"/>
                </a:solidFill>
              </a:rPr>
              <a:t> </a:t>
            </a:r>
            <a:r>
              <a:rPr lang="es-ES" sz="2800" dirty="0" smtClean="0">
                <a:solidFill>
                  <a:schemeClr val="bg1"/>
                </a:solidFill>
              </a:rPr>
              <a:t>por </a:t>
            </a:r>
            <a:r>
              <a:rPr lang="es-ES" sz="2800" dirty="0" smtClean="0">
                <a:solidFill>
                  <a:schemeClr val="bg1"/>
                </a:solidFill>
              </a:rPr>
              <a:t>mil generaciones, </a:t>
            </a:r>
            <a:r>
              <a:rPr lang="es-ES" sz="2800" dirty="0" smtClean="0">
                <a:solidFill>
                  <a:schemeClr val="bg1"/>
                </a:solidFill>
              </a:rPr>
              <a:t>lo </a:t>
            </a:r>
            <a:r>
              <a:rPr lang="es-ES" sz="2800" dirty="0" smtClean="0">
                <a:solidFill>
                  <a:schemeClr val="bg1"/>
                </a:solidFill>
              </a:rPr>
              <a:t>mismo que el sol y que la luna. </a:t>
            </a:r>
            <a:endParaRPr lang="es-ES" sz="2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685800"/>
            <a:ext cx="769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Salmos 72:1-7; Salmos 72:18-19 </a:t>
            </a:r>
            <a:r>
              <a:rPr lang="es-ES" sz="1600" b="1" dirty="0" smtClean="0">
                <a:solidFill>
                  <a:srgbClr val="FFFF00"/>
                </a:solidFill>
              </a:rPr>
              <a:t>(Nueva Versión Internacional)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pPr fontAlgn="t"/>
            <a:r>
              <a:rPr lang="es-ES" sz="2800" dirty="0" smtClean="0">
                <a:solidFill>
                  <a:srgbClr val="FFFF00"/>
                </a:solidFill>
              </a:rPr>
              <a:t>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6</a:t>
            </a:r>
            <a:r>
              <a:rPr lang="es-ES" sz="2800" dirty="0" smtClean="0">
                <a:solidFill>
                  <a:srgbClr val="FFFF00"/>
                </a:solidFill>
              </a:rPr>
              <a:t> Que sea como la lluvia sobre un </a:t>
            </a:r>
            <a:r>
              <a:rPr lang="es-ES" sz="2800" dirty="0" smtClean="0">
                <a:solidFill>
                  <a:srgbClr val="FFFF00"/>
                </a:solidFill>
              </a:rPr>
              <a:t>campo sembrado</a:t>
            </a:r>
            <a:r>
              <a:rPr lang="es-ES" sz="2800" dirty="0" smtClean="0">
                <a:solidFill>
                  <a:srgbClr val="FFFF00"/>
                </a:solidFill>
              </a:rPr>
              <a:t>, </a:t>
            </a:r>
            <a:r>
              <a:rPr lang="es-ES" sz="2800" dirty="0" smtClean="0">
                <a:solidFill>
                  <a:srgbClr val="FFFF00"/>
                </a:solidFill>
              </a:rPr>
              <a:t>como </a:t>
            </a:r>
            <a:r>
              <a:rPr lang="es-ES" sz="2800" dirty="0" smtClean="0">
                <a:solidFill>
                  <a:srgbClr val="FFFF00"/>
                </a:solidFill>
              </a:rPr>
              <a:t>las lluvias que empapan la tierra.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chemeClr val="bg1"/>
                </a:solidFill>
              </a:rPr>
              <a:t>7</a:t>
            </a:r>
            <a:r>
              <a:rPr lang="es-ES" sz="2800" dirty="0" smtClean="0">
                <a:solidFill>
                  <a:schemeClr val="bg1"/>
                </a:solidFill>
              </a:rPr>
              <a:t> Que en sus días florezca la justicia, </a:t>
            </a:r>
            <a:r>
              <a:rPr lang="es-ES" sz="2800" dirty="0" smtClean="0">
                <a:solidFill>
                  <a:schemeClr val="bg1"/>
                </a:solidFill>
              </a:rPr>
              <a:t>y </a:t>
            </a:r>
            <a:r>
              <a:rPr lang="es-ES" sz="2800" dirty="0" smtClean="0">
                <a:solidFill>
                  <a:schemeClr val="bg1"/>
                </a:solidFill>
              </a:rPr>
              <a:t>que haya gran prosperidad, </a:t>
            </a:r>
            <a:r>
              <a:rPr lang="es-ES" sz="2800" dirty="0" smtClean="0">
                <a:solidFill>
                  <a:schemeClr val="bg1"/>
                </a:solidFill>
              </a:rPr>
              <a:t>hasta </a:t>
            </a:r>
            <a:r>
              <a:rPr lang="es-ES" sz="2800" dirty="0" smtClean="0">
                <a:solidFill>
                  <a:schemeClr val="bg1"/>
                </a:solidFill>
              </a:rPr>
              <a:t>que la luna deje de </a:t>
            </a:r>
            <a:r>
              <a:rPr lang="es-ES" sz="2800" dirty="0" smtClean="0">
                <a:solidFill>
                  <a:schemeClr val="bg1"/>
                </a:solidFill>
              </a:rPr>
              <a:t>existir.</a:t>
            </a:r>
          </a:p>
          <a:p>
            <a:pPr fontAlgn="t"/>
            <a:r>
              <a:rPr lang="es-ES" sz="2800" b="1" baseline="30000" dirty="0" smtClean="0">
                <a:solidFill>
                  <a:srgbClr val="FFFF00"/>
                </a:solidFill>
              </a:rPr>
              <a:t>18</a:t>
            </a:r>
            <a:r>
              <a:rPr lang="es-ES" sz="2800" dirty="0" smtClean="0">
                <a:solidFill>
                  <a:srgbClr val="FFFF00"/>
                </a:solidFill>
              </a:rPr>
              <a:t> Bendito sea Dios 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, </a:t>
            </a:r>
            <a:r>
              <a:rPr lang="es-ES" sz="2800" dirty="0" smtClean="0">
                <a:solidFill>
                  <a:srgbClr val="FFFF00"/>
                </a:solidFill>
              </a:rPr>
              <a:t>el </a:t>
            </a:r>
            <a:r>
              <a:rPr lang="es-ES" sz="2800" dirty="0" smtClean="0">
                <a:solidFill>
                  <a:srgbClr val="FFFF00"/>
                </a:solidFill>
              </a:rPr>
              <a:t>Dios de Israel,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el único que hace obras portentosas.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chemeClr val="bg1"/>
                </a:solidFill>
              </a:rPr>
              <a:t>19</a:t>
            </a:r>
            <a:r>
              <a:rPr lang="es-ES" sz="2800" dirty="0" smtClean="0">
                <a:solidFill>
                  <a:schemeClr val="bg1"/>
                </a:solidFill>
              </a:rPr>
              <a:t> Bendito sea por siempre su glorioso nombre</a:t>
            </a:r>
            <a:r>
              <a:rPr lang="es-ES" sz="2800" dirty="0" smtClean="0">
                <a:solidFill>
                  <a:schemeClr val="bg1"/>
                </a:solidFill>
              </a:rPr>
              <a:t>; ¡</a:t>
            </a:r>
            <a:r>
              <a:rPr lang="es-ES" sz="2800" dirty="0" smtClean="0">
                <a:solidFill>
                  <a:schemeClr val="bg1"/>
                </a:solidFill>
              </a:rPr>
              <a:t>que toda la tierra se llene de su gloria</a:t>
            </a:r>
            <a:r>
              <a:rPr lang="es-ES" sz="2800" dirty="0" smtClean="0">
                <a:solidFill>
                  <a:schemeClr val="bg1"/>
                </a:solidFill>
              </a:rPr>
              <a:t>!</a:t>
            </a:r>
          </a:p>
          <a:p>
            <a:pPr fontAlgn="t"/>
            <a:r>
              <a:rPr lang="es-ES" sz="2800" dirty="0" smtClean="0">
                <a:solidFill>
                  <a:schemeClr val="bg1"/>
                </a:solidFill>
              </a:rPr>
              <a:t> Amén y amén.</a:t>
            </a:r>
          </a:p>
          <a:p>
            <a:pPr fontAlgn="t"/>
            <a:r>
              <a:rPr lang="es-ES" sz="2800" dirty="0" smtClean="0"/>
              <a:t>   </a:t>
            </a:r>
          </a:p>
          <a:p>
            <a:endParaRPr lang="es-ES" sz="2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685800"/>
            <a:ext cx="7696200" cy="555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Romanos 15:4-13 (Nueva Versión Internacional)</a:t>
            </a:r>
          </a:p>
          <a:p>
            <a:endParaRPr lang="es-ES" sz="2800" b="1" baseline="30000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De hecho, todo lo que se escribió en el pasado se escribió para enseñarnos, a fin de que, alentados por las Escrituras, perseveremos en mantener nuestra esperanza.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5</a:t>
            </a:r>
            <a:r>
              <a:rPr lang="es-ES" sz="2800" dirty="0" smtClean="0">
                <a:solidFill>
                  <a:srgbClr val="FFFF00"/>
                </a:solidFill>
              </a:rPr>
              <a:t> Que el Dios que infunde aliento y perseverancia les conceda vivir juntos en armonía, conforme al ejemplo de Cristo Jesús,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6</a:t>
            </a:r>
            <a:r>
              <a:rPr lang="es-ES" sz="2800" dirty="0" smtClean="0">
                <a:solidFill>
                  <a:srgbClr val="FFFF00"/>
                </a:solidFill>
              </a:rPr>
              <a:t> para que con un solo corazón y a una sola voz glorifiquen al Dios y Padre de nuestro Señor Jesucristo.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7</a:t>
            </a:r>
            <a:r>
              <a:rPr lang="es-ES" sz="2800" dirty="0" smtClean="0">
                <a:solidFill>
                  <a:srgbClr val="FFFF00"/>
                </a:solidFill>
              </a:rPr>
              <a:t> Por tanto, acéptense mutuamente, así como Cristo los aceptó a ustedes para gloria de Dios</a:t>
            </a:r>
            <a:r>
              <a:rPr lang="es-ES" sz="2800" dirty="0" smtClean="0">
                <a:solidFill>
                  <a:srgbClr val="FFFF00"/>
                </a:solidFill>
              </a:rPr>
              <a:t>. 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457200"/>
            <a:ext cx="7696200" cy="598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Romanos 15:4-13 (Nueva Versión Internacional)</a:t>
            </a:r>
          </a:p>
          <a:p>
            <a:endParaRPr lang="es-ES" sz="2800" b="1" baseline="30000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8</a:t>
            </a:r>
            <a:r>
              <a:rPr lang="es-ES" sz="2800" dirty="0" smtClean="0">
                <a:solidFill>
                  <a:srgbClr val="FFFF00"/>
                </a:solidFill>
              </a:rPr>
              <a:t>Les </a:t>
            </a:r>
            <a:r>
              <a:rPr lang="es-ES" sz="2800" dirty="0" smtClean="0">
                <a:solidFill>
                  <a:srgbClr val="FFFF00"/>
                </a:solidFill>
              </a:rPr>
              <a:t>digo que Cristo se hizo servidor de los </a:t>
            </a:r>
            <a:r>
              <a:rPr lang="es-ES" sz="2800" dirty="0" smtClean="0">
                <a:solidFill>
                  <a:srgbClr val="FFFF00"/>
                </a:solidFill>
              </a:rPr>
              <a:t>judíos</a:t>
            </a:r>
            <a:r>
              <a:rPr lang="es-ES" sz="2800" baseline="30000" dirty="0" smtClean="0">
                <a:solidFill>
                  <a:srgbClr val="FFFF00"/>
                </a:solidFill>
              </a:rPr>
              <a:t> </a:t>
            </a:r>
            <a:r>
              <a:rPr lang="es-ES" sz="2800" dirty="0" smtClean="0">
                <a:solidFill>
                  <a:srgbClr val="FFFF00"/>
                </a:solidFill>
              </a:rPr>
              <a:t>para </a:t>
            </a:r>
            <a:r>
              <a:rPr lang="es-ES" sz="2800" dirty="0" smtClean="0">
                <a:solidFill>
                  <a:srgbClr val="FFFF00"/>
                </a:solidFill>
              </a:rPr>
              <a:t>demostrar la fidelidad de Dios, a fin de confirmar las promesas hechas a los patriarcas,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9</a:t>
            </a:r>
            <a:r>
              <a:rPr lang="es-ES" sz="2800" dirty="0" smtClean="0">
                <a:solidFill>
                  <a:srgbClr val="FFFF00"/>
                </a:solidFill>
              </a:rPr>
              <a:t> y para que los *gentiles glorifiquen a Dios por su compasión, como está escrito: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«Por eso te alabaré entre las *naciones;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cantaré salmos a tu nombre</a:t>
            </a:r>
            <a:r>
              <a:rPr lang="es-ES" sz="2800" dirty="0" smtClean="0">
                <a:solidFill>
                  <a:srgbClr val="FFFF00"/>
                </a:solidFill>
              </a:rPr>
              <a:t>.»</a:t>
            </a:r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10</a:t>
            </a:r>
            <a:r>
              <a:rPr lang="es-ES" sz="2800" dirty="0" smtClean="0">
                <a:solidFill>
                  <a:srgbClr val="FFFF00"/>
                </a:solidFill>
              </a:rPr>
              <a:t> En otro pasaje dice: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«Alégrense, naciones, con el pueblo de Dios</a:t>
            </a:r>
            <a:r>
              <a:rPr lang="es-ES" sz="2800" dirty="0" smtClean="0">
                <a:solidFill>
                  <a:srgbClr val="FFFF00"/>
                </a:solidFill>
              </a:rPr>
              <a:t>.»</a:t>
            </a:r>
            <a:r>
              <a:rPr lang="es-ES" sz="2800" dirty="0" smtClean="0">
                <a:solidFill>
                  <a:srgbClr val="FFFF00"/>
                </a:solidFill>
              </a:rPr>
              <a:t>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11</a:t>
            </a:r>
            <a:r>
              <a:rPr lang="es-ES" sz="2800" dirty="0" smtClean="0">
                <a:solidFill>
                  <a:srgbClr val="FFFF00"/>
                </a:solidFill>
              </a:rPr>
              <a:t> Y en otra parte: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«¡Alaben al Señor, naciones todas!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¡Pueblos todos, cántenle alabanzas</a:t>
            </a:r>
            <a:r>
              <a:rPr lang="es-ES" sz="2800" dirty="0" smtClean="0">
                <a:solidFill>
                  <a:srgbClr val="FFFF00"/>
                </a:solidFill>
              </a:rPr>
              <a:t>!»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733246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Romanos 15:4-13 (Nueva Versión Internacional)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12</a:t>
            </a:r>
            <a:r>
              <a:rPr lang="es-ES" sz="2800" dirty="0" smtClean="0">
                <a:solidFill>
                  <a:srgbClr val="FFFF00"/>
                </a:solidFill>
              </a:rPr>
              <a:t> A su vez, Isaías afirma: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«Brotará la raíz de </a:t>
            </a:r>
            <a:r>
              <a:rPr lang="es-ES" sz="2800" dirty="0" err="1" smtClean="0">
                <a:solidFill>
                  <a:srgbClr val="FFFF00"/>
                </a:solidFill>
              </a:rPr>
              <a:t>Isaí</a:t>
            </a:r>
            <a:r>
              <a:rPr lang="es-ES" sz="2800" dirty="0" smtClean="0">
                <a:solidFill>
                  <a:srgbClr val="FFFF00"/>
                </a:solidFill>
              </a:rPr>
              <a:t>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el que se levantará para gobernar a las naciones;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en él los pueblos pondrán su esperanza</a:t>
            </a:r>
            <a:r>
              <a:rPr lang="es-ES" sz="2800" dirty="0" smtClean="0">
                <a:solidFill>
                  <a:srgbClr val="FFFF00"/>
                </a:solidFill>
              </a:rPr>
              <a:t>.»</a:t>
            </a:r>
            <a:r>
              <a:rPr lang="es-ES" sz="2800" dirty="0" smtClean="0">
                <a:solidFill>
                  <a:srgbClr val="FFFF00"/>
                </a:solidFill>
              </a:rPr>
              <a:t>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13</a:t>
            </a:r>
            <a:r>
              <a:rPr lang="es-ES" sz="2800" dirty="0" smtClean="0">
                <a:solidFill>
                  <a:srgbClr val="FFFF00"/>
                </a:solidFill>
              </a:rPr>
              <a:t> Que el Dios de la esperanza los llene de toda alegría y paz a ustedes que creen en él, para que rebosen de esperanza por el poder del Espíritu Santo</a:t>
            </a:r>
            <a:r>
              <a:rPr lang="es-ES" sz="2800" dirty="0" smtClean="0">
                <a:solidFill>
                  <a:srgbClr val="FFFF00"/>
                </a:solidFill>
              </a:rPr>
              <a:t>.</a:t>
            </a:r>
            <a:endParaRPr lang="es-ES" sz="2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5378" name="Picture 2" descr="lordofheave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5379" name="Text Box 3"/>
          <p:cNvSpPr txBox="1">
            <a:spLocks noChangeArrowheads="1"/>
          </p:cNvSpPr>
          <p:nvPr/>
        </p:nvSpPr>
        <p:spPr bwMode="auto">
          <a:xfrm>
            <a:off x="685800" y="1905000"/>
            <a:ext cx="7162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s-PE" sz="4400" dirty="0">
                <a:solidFill>
                  <a:srgbClr val="FFFF00"/>
                </a:solidFill>
              </a:rPr>
              <a:t>ANGELES CANTANDO ESTAN</a:t>
            </a:r>
          </a:p>
          <a:p>
            <a:endParaRPr lang="es-PE" sz="4400" dirty="0">
              <a:solidFill>
                <a:srgbClr val="FFFF00"/>
              </a:solidFill>
            </a:endParaRPr>
          </a:p>
          <a:p>
            <a:r>
              <a:rPr lang="es-PE" sz="4400" dirty="0">
                <a:solidFill>
                  <a:srgbClr val="FFFF00"/>
                </a:solidFill>
              </a:rPr>
              <a:t>Ángeles cantando están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Tan dulcísima canción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Las montanas su eco dan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Como fiel contestación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26" name="Picture 2" descr="lordofheave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7427" name="Text Box 3"/>
          <p:cNvSpPr txBox="1">
            <a:spLocks noChangeArrowheads="1"/>
          </p:cNvSpPr>
          <p:nvPr/>
        </p:nvSpPr>
        <p:spPr bwMode="auto">
          <a:xfrm>
            <a:off x="1143000" y="2362200"/>
            <a:ext cx="526137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s-PE" sz="4400" dirty="0">
                <a:solidFill>
                  <a:srgbClr val="FFFF00"/>
                </a:solidFill>
              </a:rPr>
              <a:t>CORO:</a:t>
            </a:r>
            <a:br>
              <a:rPr lang="es-PE" sz="4400" dirty="0">
                <a:solidFill>
                  <a:srgbClr val="FFFF00"/>
                </a:solidFill>
              </a:rPr>
            </a:br>
            <a:r>
              <a:rPr lang="es-PE" sz="4400" dirty="0">
                <a:solidFill>
                  <a:srgbClr val="FFFF00"/>
                </a:solidFill>
              </a:rPr>
              <a:t>Gloria, Gloria</a:t>
            </a:r>
          </a:p>
          <a:p>
            <a:r>
              <a:rPr lang="es-PE" sz="4400" dirty="0">
                <a:solidFill>
                  <a:srgbClr val="FFFF00"/>
                </a:solidFill>
              </a:rPr>
              <a:t>In </a:t>
            </a:r>
            <a:r>
              <a:rPr lang="es-PE" sz="4400" dirty="0" err="1">
                <a:solidFill>
                  <a:srgbClr val="FFFF00"/>
                </a:solidFill>
              </a:rPr>
              <a:t>excelsis</a:t>
            </a:r>
            <a:r>
              <a:rPr lang="es-PE" sz="4400" dirty="0">
                <a:solidFill>
                  <a:srgbClr val="FFFF00"/>
                </a:solidFill>
              </a:rPr>
              <a:t> Deo</a:t>
            </a:r>
          </a:p>
          <a:p>
            <a:r>
              <a:rPr lang="es-PE" sz="4400" dirty="0">
                <a:solidFill>
                  <a:srgbClr val="FFFF00"/>
                </a:solidFill>
              </a:rPr>
              <a:t>Gloria, gloria </a:t>
            </a:r>
          </a:p>
          <a:p>
            <a:r>
              <a:rPr lang="es-PE" sz="4400" dirty="0">
                <a:solidFill>
                  <a:srgbClr val="FFFF00"/>
                </a:solidFill>
              </a:rPr>
              <a:t>Gloria al Dios del cielo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81000"/>
            <a:ext cx="7696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3:1-12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dirty="0" smtClean="0">
                <a:solidFill>
                  <a:srgbClr val="FFFF00"/>
                </a:solidFill>
              </a:rPr>
              <a:t>Juan </a:t>
            </a:r>
            <a:r>
              <a:rPr lang="es-ES" sz="2800" b="1" dirty="0" smtClean="0">
                <a:solidFill>
                  <a:srgbClr val="FFFF00"/>
                </a:solidFill>
              </a:rPr>
              <a:t>el Bautista prepara el camino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  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</a:t>
            </a:r>
            <a:r>
              <a:rPr lang="es-ES" sz="2800" dirty="0" smtClean="0">
                <a:solidFill>
                  <a:srgbClr val="FFFF00"/>
                </a:solidFill>
              </a:rPr>
              <a:t> En aquellos días se presentó Juan el Bautista predicando en el desierto de Judea.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2</a:t>
            </a:r>
            <a:r>
              <a:rPr lang="es-ES" sz="2800" dirty="0" smtClean="0">
                <a:solidFill>
                  <a:srgbClr val="FFFF00"/>
                </a:solidFill>
              </a:rPr>
              <a:t> Decía: «*Arrepiéntanse, porque el reino de los cielos está cerca.»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3</a:t>
            </a:r>
            <a:r>
              <a:rPr lang="es-ES" sz="2800" dirty="0" smtClean="0">
                <a:solidFill>
                  <a:srgbClr val="FFFF00"/>
                </a:solidFill>
              </a:rPr>
              <a:t> Juan era aquel de quien había escrito el profeta Isaías: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«Voz de uno que grita en el desierto: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"Preparen el camino para el Señor,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háganle sendas derechas." </a:t>
            </a:r>
            <a:r>
              <a:rPr lang="es-ES" sz="2800" dirty="0" smtClean="0">
                <a:solidFill>
                  <a:srgbClr val="FFFF00"/>
                </a:solidFill>
              </a:rPr>
              <a:t>»</a:t>
            </a:r>
            <a:r>
              <a:rPr lang="es-ES" sz="2800" dirty="0" smtClean="0">
                <a:solidFill>
                  <a:srgbClr val="FFFF00"/>
                </a:solidFill>
              </a:rPr>
              <a:t>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La ropa de Juan estaba hecha de pelo de camello. Llevaba puesto un cinturón de cuero y se alimentaba de langostas y miel silvestre</a:t>
            </a:r>
            <a:r>
              <a:rPr lang="es-ES" sz="2800" dirty="0" smtClean="0">
                <a:solidFill>
                  <a:srgbClr val="FFFF00"/>
                </a:solidFill>
              </a:rPr>
              <a:t>. 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533400"/>
            <a:ext cx="7696200" cy="555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3:1-12 (Nueva Versión Internacional)</a:t>
            </a:r>
          </a:p>
          <a:p>
            <a:endParaRPr lang="es-ES" sz="2800" b="1" baseline="30000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5</a:t>
            </a:r>
            <a:r>
              <a:rPr lang="es-ES" sz="2800" dirty="0" smtClean="0">
                <a:solidFill>
                  <a:srgbClr val="FFFF00"/>
                </a:solidFill>
              </a:rPr>
              <a:t> Acudía a él la gente de Jerusalén, de toda Judea y de toda la región del </a:t>
            </a:r>
            <a:r>
              <a:rPr lang="es-ES" sz="2800" dirty="0" smtClean="0">
                <a:solidFill>
                  <a:srgbClr val="FFFF00"/>
                </a:solidFill>
              </a:rPr>
              <a:t>Jordán.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6</a:t>
            </a:r>
            <a:r>
              <a:rPr lang="es-ES" sz="2800" dirty="0" smtClean="0">
                <a:solidFill>
                  <a:srgbClr val="FFFF00"/>
                </a:solidFill>
              </a:rPr>
              <a:t> Cuando confesaban sus pecados, él los bautizaba en el río Jordán. </a:t>
            </a:r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7</a:t>
            </a:r>
            <a:r>
              <a:rPr lang="es-ES" sz="2800" dirty="0" smtClean="0">
                <a:solidFill>
                  <a:srgbClr val="FFFF00"/>
                </a:solidFill>
              </a:rPr>
              <a:t> Pero al ver que muchos fariseos y saduceos llegaban adonde él estaba bautizando, les advirtió: «¡Camada de víboras! ¿Quién les dijo que podrán escapar del castigo que se acerca?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8</a:t>
            </a:r>
            <a:r>
              <a:rPr lang="es-ES" sz="2800" dirty="0" smtClean="0">
                <a:solidFill>
                  <a:srgbClr val="FFFF00"/>
                </a:solidFill>
              </a:rPr>
              <a:t> Produzcan frutos que demuestren arrepentimiento.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9</a:t>
            </a:r>
            <a:r>
              <a:rPr lang="es-ES" sz="2800" dirty="0" smtClean="0">
                <a:solidFill>
                  <a:srgbClr val="FFFF00"/>
                </a:solidFill>
              </a:rPr>
              <a:t> No piensen que podrán alegar: "Tenemos a Abraham por padre." Porque les digo que aun de estas piedras Dios es capaz de darle hijos a </a:t>
            </a:r>
            <a:r>
              <a:rPr lang="es-ES" sz="2800" dirty="0" smtClean="0">
                <a:solidFill>
                  <a:srgbClr val="FFFF00"/>
                </a:solidFill>
              </a:rPr>
              <a:t>Abraham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609600"/>
            <a:ext cx="769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3:1-12 (Nueva Versión Internacional)</a:t>
            </a:r>
          </a:p>
          <a:p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9</a:t>
            </a:r>
            <a:r>
              <a:rPr lang="es-ES" sz="2800" dirty="0" smtClean="0">
                <a:solidFill>
                  <a:srgbClr val="FFFF00"/>
                </a:solidFill>
              </a:rPr>
              <a:t> No piensen que podrán alegar: "Tenemos a Abraham por padre." Porque les digo que aun de estas piedras Dios es capaz de darle hijos a Abraham.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10</a:t>
            </a:r>
            <a:r>
              <a:rPr lang="es-ES" sz="2800" dirty="0" smtClean="0">
                <a:solidFill>
                  <a:srgbClr val="FFFF00"/>
                </a:solidFill>
              </a:rPr>
              <a:t> El hacha ya está puesta a la raíz de los árboles, y todo árbol que no produzca buen fruto será cortado y arrojado al fuego.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11</a:t>
            </a:r>
            <a:r>
              <a:rPr lang="es-ES" sz="2800" dirty="0" smtClean="0">
                <a:solidFill>
                  <a:srgbClr val="FFFF00"/>
                </a:solidFill>
              </a:rPr>
              <a:t> »Yo los bautizo a ustedes </a:t>
            </a:r>
            <a:r>
              <a:rPr lang="es-ES" sz="2800" dirty="0" smtClean="0">
                <a:solidFill>
                  <a:srgbClr val="FFFF00"/>
                </a:solidFill>
              </a:rPr>
              <a:t>con</a:t>
            </a:r>
            <a:r>
              <a:rPr lang="es-ES" sz="2800" dirty="0" smtClean="0">
                <a:solidFill>
                  <a:srgbClr val="FFFF00"/>
                </a:solidFill>
              </a:rPr>
              <a:t> agua para que se arrepientan. Pero el que viene después de mí es más poderoso que yo, y ni siquiera merezco llevarle las sandalias. Él los bautizará con el Espíritu Santo y con fuego</a:t>
            </a:r>
            <a:r>
              <a:rPr lang="es-ES" sz="2800" dirty="0" smtClean="0">
                <a:solidFill>
                  <a:srgbClr val="FFFF00"/>
                </a:solidFill>
              </a:rPr>
              <a:t>. 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905000"/>
            <a:ext cx="7696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3:1-12 (Nueva Versión Internacional)</a:t>
            </a:r>
          </a:p>
          <a:p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 Tiene el rastrillo en la mano y limpiará su era, recogiendo el trigo en su granero; la paja, en cambio, la quemará con fuego que nunca se apagará.»</a:t>
            </a:r>
            <a:r>
              <a:rPr lang="es-ES" sz="2800" dirty="0" smtClean="0"/>
              <a:t> </a:t>
            </a:r>
          </a:p>
          <a:p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farm3.static.flickr.com/2419/2233925232_e8079b0b1d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62000" y="1219200"/>
            <a:ext cx="7391400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es-ES" sz="3200" b="1" dirty="0" smtClean="0">
                <a:solidFill>
                  <a:srgbClr val="FFFF00"/>
                </a:solidFill>
              </a:rPr>
              <a:t> 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228600" y="5410200"/>
            <a:ext cx="8077200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C00000"/>
                </a:solidFill>
              </a:rPr>
              <a:t>Cuando </a:t>
            </a:r>
            <a:r>
              <a:rPr lang="es-ES" sz="3200" b="1" dirty="0" smtClean="0">
                <a:solidFill>
                  <a:srgbClr val="C00000"/>
                </a:solidFill>
              </a:rPr>
              <a:t>confesaban sus pecados, él los bautizaba en el río Jordán. 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914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0915" name="Rectangle 3"/>
          <p:cNvSpPr>
            <a:spLocks noChangeArrowheads="1"/>
          </p:cNvSpPr>
          <p:nvPr/>
        </p:nvSpPr>
        <p:spPr bwMode="auto">
          <a:xfrm>
            <a:off x="381000" y="1676400"/>
            <a:ext cx="80772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En reposo, en silencio </a:t>
            </a:r>
          </a:p>
          <a:p>
            <a:r>
              <a:rPr lang="es-ES" sz="4000" b="1">
                <a:solidFill>
                  <a:srgbClr val="FFFF00"/>
                </a:solidFill>
              </a:rPr>
              <a:t>se que tu eres Señor</a:t>
            </a:r>
          </a:p>
          <a:p>
            <a:r>
              <a:rPr lang="es-ES" sz="4000" b="1">
                <a:solidFill>
                  <a:srgbClr val="FFFF00"/>
                </a:solidFill>
              </a:rPr>
              <a:t>Al estar en tu presencia </a:t>
            </a:r>
          </a:p>
          <a:p>
            <a:r>
              <a:rPr lang="es-ES" sz="4000" b="1">
                <a:solidFill>
                  <a:srgbClr val="FFFF00"/>
                </a:solidFill>
              </a:rPr>
              <a:t>se que hay restauración.</a:t>
            </a:r>
          </a:p>
          <a:p>
            <a:r>
              <a:rPr lang="es-ES" sz="4000" b="1">
                <a:solidFill>
                  <a:srgbClr val="FFFF00"/>
                </a:solidFill>
              </a:rPr>
              <a:t>Al oi­r tu dulce voz</a:t>
            </a:r>
          </a:p>
          <a:p>
            <a:r>
              <a:rPr lang="es-ES" sz="4000" b="1">
                <a:solidFill>
                  <a:srgbClr val="FFFF00"/>
                </a:solidFill>
              </a:rPr>
              <a:t>Te seguiré mi rey, mi Dios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2962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2963" name="Rectangle 3"/>
          <p:cNvSpPr>
            <a:spLocks noChangeArrowheads="1"/>
          </p:cNvSpPr>
          <p:nvPr/>
        </p:nvSpPr>
        <p:spPr bwMode="auto">
          <a:xfrm>
            <a:off x="457200" y="2438400"/>
            <a:ext cx="6477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Coro</a:t>
            </a:r>
          </a:p>
          <a:p>
            <a:r>
              <a:rPr lang="es-ES" sz="4000" b="1">
                <a:solidFill>
                  <a:srgbClr val="FFFF00"/>
                </a:solidFill>
              </a:rPr>
              <a:t>No hay nadie como tu, </a:t>
            </a:r>
          </a:p>
          <a:p>
            <a:r>
              <a:rPr lang="es-ES" sz="4000" b="1">
                <a:solidFill>
                  <a:srgbClr val="FFFF00"/>
                </a:solidFill>
              </a:rPr>
              <a:t>solo Cristo</a:t>
            </a:r>
          </a:p>
          <a:p>
            <a:r>
              <a:rPr lang="es-ES" sz="4000" b="1">
                <a:solidFill>
                  <a:srgbClr val="FFFF00"/>
                </a:solidFill>
              </a:rPr>
              <a:t>Moriste por mi en la cruz,</a:t>
            </a:r>
          </a:p>
          <a:p>
            <a:r>
              <a:rPr lang="es-ES" sz="4000" b="1">
                <a:solidFill>
                  <a:srgbClr val="FFFF00"/>
                </a:solidFill>
              </a:rPr>
              <a:t>viviré para alabar.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010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5011" name="Rectangle 3"/>
          <p:cNvSpPr>
            <a:spLocks noChangeArrowheads="1"/>
          </p:cNvSpPr>
          <p:nvPr/>
        </p:nvSpPr>
        <p:spPr bwMode="auto">
          <a:xfrm>
            <a:off x="533400" y="1600200"/>
            <a:ext cx="80772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En el caos, en tormenta </a:t>
            </a:r>
          </a:p>
          <a:p>
            <a:r>
              <a:rPr lang="es-ES" sz="4000" b="1">
                <a:solidFill>
                  <a:srgbClr val="FFFF00"/>
                </a:solidFill>
              </a:rPr>
              <a:t>se que sigues siendo Dios</a:t>
            </a:r>
          </a:p>
          <a:p>
            <a:r>
              <a:rPr lang="es-ES" sz="4000" b="1">
                <a:solidFill>
                  <a:srgbClr val="FFFF00"/>
                </a:solidFill>
              </a:rPr>
              <a:t>Cuando siento que </a:t>
            </a:r>
          </a:p>
          <a:p>
            <a:r>
              <a:rPr lang="es-ES" sz="4000" b="1">
                <a:solidFill>
                  <a:srgbClr val="FFFF00"/>
                </a:solidFill>
              </a:rPr>
              <a:t>soy débil me das</a:t>
            </a:r>
          </a:p>
          <a:p>
            <a:r>
              <a:rPr lang="es-ES" sz="4000" b="1">
                <a:solidFill>
                  <a:srgbClr val="FFFF00"/>
                </a:solidFill>
              </a:rPr>
              <a:t>la gracia para seguir</a:t>
            </a:r>
          </a:p>
          <a:p>
            <a:r>
              <a:rPr lang="es-ES" sz="4000" b="1">
                <a:solidFill>
                  <a:srgbClr val="FFFF00"/>
                </a:solidFill>
              </a:rPr>
              <a:t>Al oi­r tu dulce voz</a:t>
            </a:r>
          </a:p>
          <a:p>
            <a:r>
              <a:rPr lang="es-ES" sz="4000" b="1">
                <a:solidFill>
                  <a:srgbClr val="FFFF00"/>
                </a:solidFill>
              </a:rPr>
              <a:t>cantaré esta canción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7058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7059" name="Rectangle 3"/>
          <p:cNvSpPr>
            <a:spLocks noChangeArrowheads="1"/>
          </p:cNvSpPr>
          <p:nvPr/>
        </p:nvSpPr>
        <p:spPr bwMode="auto">
          <a:xfrm>
            <a:off x="457200" y="2438400"/>
            <a:ext cx="6477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Coro</a:t>
            </a:r>
          </a:p>
          <a:p>
            <a:r>
              <a:rPr lang="es-ES" sz="4000" b="1">
                <a:solidFill>
                  <a:srgbClr val="FFFF00"/>
                </a:solidFill>
              </a:rPr>
              <a:t>No hay nadie como tu, </a:t>
            </a:r>
          </a:p>
          <a:p>
            <a:r>
              <a:rPr lang="es-ES" sz="4000" b="1">
                <a:solidFill>
                  <a:srgbClr val="FFFF00"/>
                </a:solidFill>
              </a:rPr>
              <a:t>solo Cristo</a:t>
            </a:r>
          </a:p>
          <a:p>
            <a:r>
              <a:rPr lang="es-ES" sz="4000" b="1">
                <a:solidFill>
                  <a:srgbClr val="FFFF00"/>
                </a:solidFill>
              </a:rPr>
              <a:t>Moriste por mi en la cruz,</a:t>
            </a:r>
          </a:p>
          <a:p>
            <a:r>
              <a:rPr lang="es-ES" sz="4000" b="1">
                <a:solidFill>
                  <a:srgbClr val="FFFF00"/>
                </a:solidFill>
              </a:rPr>
              <a:t>viviré para alabar.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106" name="Picture 2" descr="worship%20hands%20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9107" name="Rectangle 3"/>
          <p:cNvSpPr>
            <a:spLocks noChangeArrowheads="1"/>
          </p:cNvSpPr>
          <p:nvPr/>
        </p:nvSpPr>
        <p:spPr bwMode="auto">
          <a:xfrm>
            <a:off x="533400" y="2133600"/>
            <a:ext cx="6324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4000" b="1">
                <a:solidFill>
                  <a:srgbClr val="FFFF00"/>
                </a:solidFill>
              </a:rPr>
              <a:t>//Mi deleite esta en ti,</a:t>
            </a:r>
          </a:p>
          <a:p>
            <a:r>
              <a:rPr lang="es-ES" sz="4000" b="1">
                <a:solidFill>
                  <a:srgbClr val="FFFF00"/>
                </a:solidFill>
              </a:rPr>
              <a:t>Mi corazón, toda mi fe</a:t>
            </a:r>
          </a:p>
          <a:p>
            <a:endParaRPr lang="es-ES" sz="4000" b="1">
              <a:solidFill>
                <a:srgbClr val="FFFF00"/>
              </a:solidFill>
            </a:endParaRPr>
          </a:p>
          <a:p>
            <a:r>
              <a:rPr lang="es-ES" sz="4000" b="1">
                <a:solidFill>
                  <a:srgbClr val="FFFF00"/>
                </a:solidFill>
              </a:rPr>
              <a:t>Mi deleite esta en ti, por siempre.//</a:t>
            </a:r>
            <a:endParaRPr lang="es-PE" sz="40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rocchurchokc.com/images/pray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3810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Oraciones</a:t>
            </a:r>
            <a:r>
              <a:rPr lang="en-US" sz="44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 del Pueblo y la </a:t>
            </a:r>
            <a:r>
              <a:rPr lang="en-US" sz="48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Paz del </a:t>
            </a:r>
            <a:r>
              <a:rPr lang="en-US" sz="48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Señor</a:t>
            </a:r>
            <a:endParaRPr lang="en-US" sz="4400" cap="none" spc="-300" dirty="0">
              <a:ln w="12700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02" name="Picture 2" descr="ChristOnCrossLo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72803" name="Rectangle 3"/>
          <p:cNvSpPr>
            <a:spLocks noChangeArrowheads="1"/>
          </p:cNvSpPr>
          <p:nvPr/>
        </p:nvSpPr>
        <p:spPr bwMode="auto">
          <a:xfrm>
            <a:off x="2133600" y="3505200"/>
            <a:ext cx="6457950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PE" sz="3600" b="1">
                <a:solidFill>
                  <a:schemeClr val="accent1"/>
                </a:solidFill>
              </a:rPr>
              <a:t>Tu nombre oh Dios exaltaré, 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PE" sz="3600" b="1">
                <a:solidFill>
                  <a:schemeClr val="accent1"/>
                </a:solidFill>
              </a:rPr>
              <a:t>tu majestad celebraré</a:t>
            </a:r>
            <a:endParaRPr lang="en-US" sz="3600" b="1">
              <a:solidFill>
                <a:schemeClr val="accent1"/>
              </a:solidFill>
            </a:endParaRP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PE" sz="3600" b="1">
                <a:solidFill>
                  <a:schemeClr val="accent1"/>
                </a:solidFill>
              </a:rPr>
              <a:t>Por siempre te proclamaré, 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PE" sz="3600" b="1">
                <a:solidFill>
                  <a:schemeClr val="accent1"/>
                </a:solidFill>
              </a:rPr>
              <a:t>mi alabanza elevaré</a:t>
            </a:r>
            <a:endParaRPr lang="en-US" sz="3600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1782" name="Picture 6" descr="ChristOnCrossLo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71780" name="Rectangle 4"/>
          <p:cNvSpPr>
            <a:spLocks noChangeArrowheads="1"/>
          </p:cNvSpPr>
          <p:nvPr/>
        </p:nvSpPr>
        <p:spPr bwMode="auto">
          <a:xfrm>
            <a:off x="1016000" y="3124200"/>
            <a:ext cx="72961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r"/>
            <a:r>
              <a:rPr lang="es-PE" sz="3600">
                <a:solidFill>
                  <a:schemeClr val="accent1"/>
                </a:solidFill>
              </a:rPr>
              <a:t>Coro:		</a:t>
            </a:r>
            <a:r>
              <a:rPr lang="es-PE" sz="3600" b="1">
                <a:solidFill>
                  <a:schemeClr val="accent1"/>
                </a:solidFill>
              </a:rPr>
              <a:t>Porque digno, </a:t>
            </a:r>
          </a:p>
          <a:p>
            <a:pPr algn="r"/>
            <a:r>
              <a:rPr lang="es-PE" sz="3600" b="1">
                <a:solidFill>
                  <a:schemeClr val="accent1"/>
                </a:solidFill>
              </a:rPr>
              <a:t>digno eres Señor</a:t>
            </a:r>
            <a:endParaRPr lang="en-US" sz="3600" b="1">
              <a:solidFill>
                <a:schemeClr val="accent1"/>
              </a:solidFill>
            </a:endParaRPr>
          </a:p>
          <a:p>
            <a:pPr algn="r"/>
            <a:r>
              <a:rPr lang="es-PE" sz="3600" b="1">
                <a:solidFill>
                  <a:schemeClr val="accent1"/>
                </a:solidFill>
              </a:rPr>
              <a:t>		A ti sea la gloria y poder</a:t>
            </a:r>
            <a:endParaRPr lang="en-US" sz="3600" b="1">
              <a:solidFill>
                <a:schemeClr val="accent1"/>
              </a:solidFill>
            </a:endParaRPr>
          </a:p>
          <a:p>
            <a:pPr algn="r"/>
            <a:r>
              <a:rPr lang="es-PE" sz="3600" b="1">
                <a:solidFill>
                  <a:schemeClr val="accent1"/>
                </a:solidFill>
              </a:rPr>
              <a:t>		Digno, digno eres Señor</a:t>
            </a:r>
            <a:endParaRPr lang="en-US" sz="3600" b="1">
              <a:solidFill>
                <a:schemeClr val="accent1"/>
              </a:solidFill>
            </a:endParaRPr>
          </a:p>
          <a:p>
            <a:pPr algn="r"/>
            <a:r>
              <a:rPr lang="es-PE" sz="3600" b="1">
                <a:solidFill>
                  <a:schemeClr val="accent1"/>
                </a:solidFill>
              </a:rPr>
              <a:t>		Recibe adoración Jesús</a:t>
            </a:r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blog.lifechurch.tv/hendersonville/giving-hands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" y="0"/>
            <a:ext cx="91440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541145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elix Titling" pitchFamily="82" charset="0"/>
              </a:rPr>
              <a:t>OFERTORIO</a:t>
            </a:r>
            <a:endParaRPr lang="en-US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elix Titling" pitchFamily="8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4851" name="Picture 3" descr="1389447489_1e9a2670b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7620000" cy="5715000"/>
          </a:xfrm>
          <a:prstGeom prst="rect">
            <a:avLst/>
          </a:prstGeom>
          <a:noFill/>
        </p:spPr>
      </p:pic>
      <p:sp>
        <p:nvSpPr>
          <p:cNvPr id="974852" name="WordArt 4"/>
          <p:cNvSpPr>
            <a:spLocks noChangeArrowheads="1" noChangeShapeType="1" noTextEdit="1"/>
          </p:cNvSpPr>
          <p:nvPr/>
        </p:nvSpPr>
        <p:spPr bwMode="auto">
          <a:xfrm rot="16200000">
            <a:off x="-2133600" y="3505200"/>
            <a:ext cx="5562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Todos Son Bienvenidos</a:t>
            </a:r>
          </a:p>
        </p:txBody>
      </p:sp>
      <p:sp>
        <p:nvSpPr>
          <p:cNvPr id="974853" name="WordArt 5"/>
          <p:cNvSpPr>
            <a:spLocks noChangeArrowheads="1" noChangeShapeType="1" noTextEdit="1"/>
          </p:cNvSpPr>
          <p:nvPr/>
        </p:nvSpPr>
        <p:spPr bwMode="auto">
          <a:xfrm>
            <a:off x="1066800" y="304800"/>
            <a:ext cx="79057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A La Mesa Del Señor Jesucristo</a:t>
            </a:r>
            <a:endParaRPr 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Georgia"/>
            </a:endParaRPr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684" name="Picture 4" descr="silentnigh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5683" name="Text Box 3"/>
          <p:cNvSpPr txBox="1">
            <a:spLocks noChangeArrowheads="1"/>
          </p:cNvSpPr>
          <p:nvPr/>
        </p:nvSpPr>
        <p:spPr bwMode="auto">
          <a:xfrm>
            <a:off x="609600" y="1524000"/>
            <a:ext cx="76962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ECF763"/>
                </a:solidFill>
              </a:rPr>
              <a:t>¿Qué niño es éste que se halla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en brazos de María, pastores velan,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ángeles le cantan melodías?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Él es el Cristo, el rey.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Pastores, ángeles cantan,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«Venid, venid a él, al hijo de María</a:t>
            </a:r>
            <a:r>
              <a:rPr lang="en-US" sz="3600"/>
              <a:t> 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8" name="Picture 6" descr="silentnigh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3636" name="Text Box 4"/>
          <p:cNvSpPr txBox="1">
            <a:spLocks noChangeArrowheads="1"/>
          </p:cNvSpPr>
          <p:nvPr/>
        </p:nvSpPr>
        <p:spPr bwMode="auto">
          <a:xfrm>
            <a:off x="533400" y="1219200"/>
            <a:ext cx="76200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ECF763"/>
                </a:solidFill>
              </a:rPr>
              <a:t>¿Por qué en humilde establo así,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el niño es hoy nacido?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Por todo injusto pecador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su amor ha florecido.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Él es el Cristo, el rey.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Pastores, ángeles cantan,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«Venid, venid a él, al hijo de María.</a:t>
            </a:r>
            <a:r>
              <a:rPr lang="en-US"/>
              <a:t> </a:t>
            </a:r>
            <a:endParaRPr lang="en-US" sz="3600"/>
          </a:p>
          <a:p>
            <a:endParaRPr lang="en-US" sz="3600"/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2" name="Picture 4" descr="silentnigh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7731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80772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ECF763"/>
                </a:solidFill>
              </a:rPr>
              <a:t>Traed ofrendas en su honor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el rey como el labriego,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al rey de reyes, salvador,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un trono levantemos.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Él es el Cristo, el rey.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Pastores, ángeles cantan,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«Venid, venid a él, al hijo de María.»</a:t>
            </a:r>
            <a:br>
              <a:rPr lang="en-US" sz="3600">
                <a:solidFill>
                  <a:srgbClr val="ECF763"/>
                </a:solidFill>
              </a:rPr>
            </a:br>
            <a:endParaRPr lang="en-US" sz="3600">
              <a:solidFill>
                <a:srgbClr val="ECF763"/>
              </a:solidFill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negative99.com/images/wallpaper/mornings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533400" y="665827"/>
            <a:ext cx="480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anchor="ctr">
            <a:spAutoFit/>
          </a:bodyPr>
          <a:lstStyle/>
          <a:p>
            <a:r>
              <a:rPr lang="es-ES" sz="3200" b="1" dirty="0">
                <a:solidFill>
                  <a:srgbClr val="FFCC00"/>
                </a:solidFill>
              </a:rPr>
              <a:t>Al mundo paz nació Jesús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Nació ya nuestro rey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El corazón ya tiene luz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//Y paz su santa grey//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Y paz, y paz su santa grey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egative99.com/images/wallpaper/mornings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09600" y="838200"/>
            <a:ext cx="533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r>
              <a:rPr lang="es-ES" sz="3200" b="1" dirty="0">
                <a:solidFill>
                  <a:srgbClr val="FFCC00"/>
                </a:solidFill>
              </a:rPr>
              <a:t>Al mundo el gobernara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 con gracia y poder 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Ya es feliz el pecador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//Jesús perdón le da//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Jesús, perdón le da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878" name="Picture 6" descr="hands_during_worship_pur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75876" name="Rectangle 4"/>
          <p:cNvSpPr>
            <a:spLocks noChangeArrowheads="1"/>
          </p:cNvSpPr>
          <p:nvPr/>
        </p:nvSpPr>
        <p:spPr bwMode="auto">
          <a:xfrm>
            <a:off x="1676400" y="381000"/>
            <a:ext cx="719455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r"/>
            <a:r>
              <a:rPr lang="es-PE" sz="3600" b="1">
                <a:solidFill>
                  <a:schemeClr val="bg1"/>
                </a:solidFill>
              </a:rPr>
              <a:t>//Con mis manos 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levantadas hacia el cielo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Me presento ante ti Oh mi Señor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Para recibir de ti, 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la fuerza y el poder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Para vivir junto a ti//</a:t>
            </a:r>
            <a:endParaRPr lang="en-US" sz="36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898" name="Picture 2" descr="hands_during_worship_pur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76899" name="Rectangle 3"/>
          <p:cNvSpPr>
            <a:spLocks noChangeArrowheads="1"/>
          </p:cNvSpPr>
          <p:nvPr/>
        </p:nvSpPr>
        <p:spPr bwMode="auto">
          <a:xfrm>
            <a:off x="1066800" y="182563"/>
            <a:ext cx="775335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 algn="r"/>
            <a:r>
              <a:rPr lang="es-PE" sz="3600" b="1">
                <a:solidFill>
                  <a:schemeClr val="bg1"/>
                </a:solidFill>
              </a:rPr>
              <a:t> //Llenas hoy mi corazón 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con tu presencia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Llenas de alegría y paz todo mi ser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En cualquier necesidad 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tú me responderás</a:t>
            </a:r>
            <a:endParaRPr lang="en-US" sz="3600" b="1">
              <a:solidFill>
                <a:schemeClr val="bg1"/>
              </a:solidFill>
            </a:endParaRP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Porque me amas, </a:t>
            </a:r>
          </a:p>
          <a:p>
            <a:pPr algn="r"/>
            <a:r>
              <a:rPr lang="es-PE" sz="3600" b="1">
                <a:solidFill>
                  <a:schemeClr val="bg1"/>
                </a:solidFill>
              </a:rPr>
              <a:t>me amas//</a:t>
            </a:r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CkhULgujOks/Sm8h4hvA1XI/AAAAAAAAAGE/VmrVxA3Umh8/s320/Great+Intercessor+Church+Announcement+PowerPoint+Back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14403" y="2362200"/>
            <a:ext cx="5079211" cy="341632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Reconocimiento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las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Cumpleaños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Anuncios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entecostal-serm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74053" dir="3542175" algn="ctr" rotWithShape="0">
              <a:srgbClr val="808080"/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04800" y="3657600"/>
            <a:ext cx="7394012" cy="2800767"/>
          </a:xfrm>
          <a:prstGeom prst="rect">
            <a:avLst/>
          </a:prstGeom>
          <a:noFill/>
          <a:effectLst>
            <a:innerShdw blurRad="63500" dist="50800" dir="2700000">
              <a:schemeClr val="tx1">
                <a:alpha val="85000"/>
              </a:schemeClr>
            </a:inn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Estudio</a:t>
            </a:r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Bíblico</a:t>
            </a:r>
            <a:endParaRPr lang="en-US" sz="8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Martes</a:t>
            </a:r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6:00PM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fruits-vegetab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5105400"/>
            <a:ext cx="7774822" cy="12281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>
                <a:gd name="adj1" fmla="val 6250"/>
                <a:gd name="adj2" fmla="val -527"/>
              </a:avLst>
            </a:prstTxWarp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Distribución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de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Alimentos</a:t>
            </a:r>
            <a:endParaRPr lang="en-US" sz="5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Jueves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9:00AM.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304800" y="0"/>
            <a:ext cx="84946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Kid’s Club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Viernes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5:00PM</a:t>
            </a:r>
            <a:endParaRPr lang="en-US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www.self-change.com/images/counsel.jpg"/>
          <p:cNvPicPr>
            <a:picLocks noChangeAspect="1" noChangeArrowheads="1"/>
          </p:cNvPicPr>
          <p:nvPr/>
        </p:nvPicPr>
        <p:blipFill>
          <a:blip r:embed="rId2" cstate="print"/>
          <a:srcRect t="19259" b="25058"/>
          <a:stretch>
            <a:fillRect/>
          </a:stretch>
        </p:blipFill>
        <p:spPr bwMode="auto">
          <a:xfrm>
            <a:off x="0" y="0"/>
            <a:ext cx="9144000" cy="689956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04800" y="4572000"/>
            <a:ext cx="6705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Consejería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y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Pastoral</a:t>
            </a:r>
          </a:p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Previa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Cita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1399" name="Picture 7" descr="J2Bsunls_-1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48000"/>
            <a:ext cx="4438650" cy="2959100"/>
          </a:xfrm>
          <a:prstGeom prst="rect">
            <a:avLst/>
          </a:prstGeom>
          <a:noFill/>
        </p:spPr>
      </p:pic>
      <p:pic>
        <p:nvPicPr>
          <p:cNvPr id="1211397" name="Picture 5" descr="J2Bsunls_-1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5029200" cy="4105275"/>
          </a:xfrm>
          <a:prstGeom prst="rect">
            <a:avLst/>
          </a:prstGeom>
          <a:noFill/>
        </p:spPr>
      </p:pic>
      <p:pic>
        <p:nvPicPr>
          <p:cNvPr id="1211401" name="Picture 9" descr="J2Bsunls_-1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733800"/>
            <a:ext cx="4343400" cy="2895600"/>
          </a:xfrm>
          <a:prstGeom prst="rect">
            <a:avLst/>
          </a:prstGeom>
          <a:noFill/>
        </p:spPr>
      </p:pic>
      <p:sp>
        <p:nvSpPr>
          <p:cNvPr id="1211402" name="WordArt 10"/>
          <p:cNvSpPr>
            <a:spLocks noChangeArrowheads="1" noChangeShapeType="1" noTextEdit="1"/>
          </p:cNvSpPr>
          <p:nvPr/>
        </p:nvSpPr>
        <p:spPr bwMode="auto">
          <a:xfrm>
            <a:off x="5410200" y="762000"/>
            <a:ext cx="3352800" cy="1790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Viaje a Belén</a:t>
            </a:r>
          </a:p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Viernes </a:t>
            </a:r>
            <a:r>
              <a:rPr lang="es-ES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10</a:t>
            </a:r>
            <a:endParaRPr lang="es-ES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Hora 4:00PM</a:t>
            </a:r>
          </a:p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Venga con su movilidad</a:t>
            </a:r>
            <a:endParaRPr lang="en-US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3205" name="Picture 5" descr="753921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543050"/>
            <a:ext cx="7086600" cy="5314950"/>
          </a:xfrm>
          <a:prstGeom prst="rect">
            <a:avLst/>
          </a:prstGeom>
          <a:noFill/>
        </p:spPr>
      </p:pic>
      <p:sp>
        <p:nvSpPr>
          <p:cNvPr id="1203207" name="WordArt 7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8048625" cy="12192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Christmas Carol... </a:t>
            </a:r>
            <a:r>
              <a:rPr lang="en-US" sz="3600" kern="10" dirty="0" err="1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Jueves</a:t>
            </a:r>
            <a:r>
              <a:rPr lang="en-US" sz="3600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 17, </a:t>
            </a:r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6:00PM</a:t>
            </a: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4290" name="Picture 2" descr="christmas31"/>
          <p:cNvPicPr>
            <a:picLocks noChangeAspect="1" noChangeArrowheads="1"/>
          </p:cNvPicPr>
          <p:nvPr/>
        </p:nvPicPr>
        <p:blipFill>
          <a:blip r:embed="rId3" cstate="print">
            <a:lum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35921" dir="2700000" algn="ctr" rotWithShape="0">
              <a:schemeClr val="tx1"/>
            </a:outerShdw>
          </a:effectLst>
        </p:spPr>
      </p:pic>
      <p:sp>
        <p:nvSpPr>
          <p:cNvPr id="1164291" name="WordArt 3"/>
          <p:cNvSpPr>
            <a:spLocks noChangeArrowheads="1" noChangeShapeType="1" noTextEdit="1"/>
          </p:cNvSpPr>
          <p:nvPr/>
        </p:nvSpPr>
        <p:spPr bwMode="auto">
          <a:xfrm>
            <a:off x="533400" y="2819400"/>
            <a:ext cx="7886700" cy="1333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400" b="1" kern="1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chemeClr val="tx2">
                    <a:alpha val="80000"/>
                  </a:schemeClr>
                </a:outerShdw>
              </a:effectLst>
              <a:latin typeface="Vivaldi"/>
            </a:endParaRPr>
          </a:p>
          <a:p>
            <a:pPr algn="ctr"/>
            <a:r>
              <a:rPr lang="en-US" sz="4400" b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Navidad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 24 </a:t>
            </a:r>
            <a:r>
              <a:rPr lang="en-US" sz="4400" b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Diciembre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 </a:t>
            </a:r>
            <a:r>
              <a:rPr lang="en-US" sz="44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8:00pm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ww.lordscreationsphotos.com/Action_lg/ChristmasCross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95600" y="762000"/>
            <a:ext cx="5715000" cy="31085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es-ES" sz="2800" dirty="0" smtClean="0">
                <a:solidFill>
                  <a:srgbClr val="FFFF00"/>
                </a:solidFill>
              </a:rPr>
              <a:t>Hebreos 12:28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pPr algn="r"/>
            <a:r>
              <a:rPr lang="es-ES" sz="2800" dirty="0" smtClean="0">
                <a:solidFill>
                  <a:srgbClr val="FFFF00"/>
                </a:solidFill>
              </a:rPr>
              <a:t>28 Así que nosotros, que estamos recibiendo un reino inconmovible, seamos agradecidos. Inspirados por esta gratitud, adoremos a Dios como a él le agrada, con temor reverente,</a:t>
            </a:r>
          </a:p>
          <a:p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graphicsforchristmas.com/myspace-graphics/images/scenic/1193738008-450-2.gif"/>
          <p:cNvPicPr>
            <a:picLocks noChangeAspect="1" noChangeArrowheads="1"/>
          </p:cNvPicPr>
          <p:nvPr/>
        </p:nvPicPr>
        <p:blipFill>
          <a:blip r:embed="rId3" cstate="print"/>
          <a:srcRect l="1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58344" y="4876800"/>
            <a:ext cx="679705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BENDICION FINAL</a:t>
            </a:r>
            <a:endParaRPr lang="en-US" sz="6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482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2483" name="Rectangle 3"/>
          <p:cNvSpPr>
            <a:spLocks noChangeArrowheads="1"/>
          </p:cNvSpPr>
          <p:nvPr/>
        </p:nvSpPr>
        <p:spPr bwMode="auto">
          <a:xfrm>
            <a:off x="1143000" y="990600"/>
            <a:ext cx="4648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Jesús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ya</a:t>
            </a:r>
            <a:r>
              <a:rPr lang="en-US" sz="4400" b="1" dirty="0">
                <a:solidFill>
                  <a:schemeClr val="bg1"/>
                </a:solidFill>
              </a:rPr>
              <a:t> no </a:t>
            </a:r>
            <a:r>
              <a:rPr lang="en-US" sz="4400" b="1" dirty="0" err="1">
                <a:solidFill>
                  <a:schemeClr val="bg1"/>
                </a:solidFill>
              </a:rPr>
              <a:t>quiere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Posada en </a:t>
            </a:r>
            <a:r>
              <a:rPr lang="en-US" sz="4400" b="1" dirty="0" err="1">
                <a:solidFill>
                  <a:schemeClr val="bg1"/>
                </a:solidFill>
              </a:rPr>
              <a:t>mesón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Jesús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ya</a:t>
            </a:r>
            <a:r>
              <a:rPr lang="en-US" sz="4400" b="1" dirty="0">
                <a:solidFill>
                  <a:schemeClr val="bg1"/>
                </a:solidFill>
              </a:rPr>
              <a:t> no </a:t>
            </a:r>
            <a:r>
              <a:rPr lang="en-US" sz="4400" b="1" dirty="0" err="1">
                <a:solidFill>
                  <a:schemeClr val="bg1"/>
                </a:solidFill>
              </a:rPr>
              <a:t>quiere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Posada en </a:t>
            </a:r>
            <a:r>
              <a:rPr lang="en-US" sz="4400" b="1" dirty="0" err="1">
                <a:solidFill>
                  <a:schemeClr val="bg1"/>
                </a:solidFill>
              </a:rPr>
              <a:t>mesón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El </a:t>
            </a:r>
            <a:r>
              <a:rPr lang="en-US" sz="4400" b="1" dirty="0" err="1">
                <a:solidFill>
                  <a:schemeClr val="bg1"/>
                </a:solidFill>
              </a:rPr>
              <a:t>busca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morada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en </a:t>
            </a:r>
            <a:r>
              <a:rPr lang="en-US" sz="4400" b="1" dirty="0" err="1">
                <a:solidFill>
                  <a:schemeClr val="bg1"/>
                </a:solidFill>
              </a:rPr>
              <a:t>tu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corazón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El </a:t>
            </a:r>
            <a:r>
              <a:rPr lang="en-US" sz="4400" b="1" dirty="0" err="1">
                <a:solidFill>
                  <a:schemeClr val="bg1"/>
                </a:solidFill>
              </a:rPr>
              <a:t>busca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morada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en </a:t>
            </a:r>
            <a:r>
              <a:rPr lang="en-US" sz="4400" b="1" dirty="0" err="1">
                <a:solidFill>
                  <a:schemeClr val="bg1"/>
                </a:solidFill>
              </a:rPr>
              <a:t>tu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corazón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endParaRPr lang="en-US" sz="3600" b="1" dirty="0">
              <a:solidFill>
                <a:schemeClr val="bg1"/>
              </a:solidFill>
              <a:latin typeface="Annual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530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4531" name="Rectangle 3"/>
          <p:cNvSpPr>
            <a:spLocks noChangeArrowheads="1"/>
          </p:cNvSpPr>
          <p:nvPr/>
        </p:nvSpPr>
        <p:spPr bwMode="auto">
          <a:xfrm>
            <a:off x="1143000" y="990600"/>
            <a:ext cx="5867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Navidad</a:t>
            </a:r>
            <a:r>
              <a:rPr lang="en-US" sz="36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6578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6579" name="Rectangle 3"/>
          <p:cNvSpPr>
            <a:spLocks noChangeArrowheads="1"/>
          </p:cNvSpPr>
          <p:nvPr/>
        </p:nvSpPr>
        <p:spPr bwMode="auto">
          <a:xfrm>
            <a:off x="1447800" y="1295400"/>
            <a:ext cx="4495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Abrele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tus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puertas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dejalo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entrar</a:t>
            </a:r>
            <a:r>
              <a:rPr lang="en-US" sz="4400" b="1" dirty="0">
                <a:solidFill>
                  <a:schemeClr val="bg1"/>
                </a:solidFill>
              </a:rPr>
              <a:t>;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Abrele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tus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puertas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dejalo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entrar</a:t>
            </a:r>
            <a:r>
              <a:rPr lang="en-US" sz="4400" b="1" dirty="0">
                <a:solidFill>
                  <a:schemeClr val="bg1"/>
                </a:solidFill>
              </a:rPr>
              <a:t>;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todos</a:t>
            </a:r>
            <a:r>
              <a:rPr lang="en-US" sz="4400" b="1" dirty="0">
                <a:solidFill>
                  <a:schemeClr val="bg1"/>
                </a:solidFill>
              </a:rPr>
              <a:t> los </a:t>
            </a:r>
            <a:r>
              <a:rPr lang="en-US" sz="4400" b="1" dirty="0" err="1">
                <a:solidFill>
                  <a:schemeClr val="bg1"/>
                </a:solidFill>
              </a:rPr>
              <a:t>días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Será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.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todos</a:t>
            </a:r>
            <a:r>
              <a:rPr lang="en-US" sz="4400" b="1" dirty="0">
                <a:solidFill>
                  <a:schemeClr val="bg1"/>
                </a:solidFill>
              </a:rPr>
              <a:t> los </a:t>
            </a:r>
            <a:r>
              <a:rPr lang="en-US" sz="4400" b="1" dirty="0" err="1">
                <a:solidFill>
                  <a:schemeClr val="bg1"/>
                </a:solidFill>
              </a:rPr>
              <a:t>días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Será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.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8626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8627" name="Rectangle 3"/>
          <p:cNvSpPr>
            <a:spLocks noChangeArrowheads="1"/>
          </p:cNvSpPr>
          <p:nvPr/>
        </p:nvSpPr>
        <p:spPr bwMode="auto">
          <a:xfrm>
            <a:off x="1143000" y="533400"/>
            <a:ext cx="5867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34378A29-9A90-4D99-9739-B23A86022396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7388</TotalTime>
  <Words>995</Words>
  <Application>Microsoft Office PowerPoint</Application>
  <PresentationFormat>On-screen Show (4:3)</PresentationFormat>
  <Paragraphs>307</Paragraphs>
  <Slides>62</Slides>
  <Notes>51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624</cp:revision>
  <dcterms:created xsi:type="dcterms:W3CDTF">2010-06-07T16:40:23Z</dcterms:created>
  <dcterms:modified xsi:type="dcterms:W3CDTF">2010-12-03T07:06:50Z</dcterms:modified>
</cp:coreProperties>
</file>