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</p:sldMasterIdLst>
  <p:notesMasterIdLst>
    <p:notesMasterId r:id="rId65"/>
  </p:notesMasterIdLst>
  <p:handoutMasterIdLst>
    <p:handoutMasterId r:id="rId66"/>
  </p:handoutMasterIdLst>
  <p:sldIdLst>
    <p:sldId id="626" r:id="rId4"/>
    <p:sldId id="627" r:id="rId5"/>
    <p:sldId id="628" r:id="rId6"/>
    <p:sldId id="629" r:id="rId7"/>
    <p:sldId id="630" r:id="rId8"/>
    <p:sldId id="263" r:id="rId9"/>
    <p:sldId id="636" r:id="rId10"/>
    <p:sldId id="637" r:id="rId11"/>
    <p:sldId id="638" r:id="rId12"/>
    <p:sldId id="266" r:id="rId13"/>
    <p:sldId id="639" r:id="rId14"/>
    <p:sldId id="640" r:id="rId15"/>
    <p:sldId id="641" r:id="rId16"/>
    <p:sldId id="642" r:id="rId17"/>
    <p:sldId id="643" r:id="rId18"/>
    <p:sldId id="644" r:id="rId19"/>
    <p:sldId id="645" r:id="rId20"/>
    <p:sldId id="391" r:id="rId21"/>
    <p:sldId id="621" r:id="rId22"/>
    <p:sldId id="646" r:id="rId23"/>
    <p:sldId id="371" r:id="rId24"/>
    <p:sldId id="647" r:id="rId25"/>
    <p:sldId id="648" r:id="rId26"/>
    <p:sldId id="397" r:id="rId27"/>
    <p:sldId id="649" r:id="rId28"/>
    <p:sldId id="495" r:id="rId29"/>
    <p:sldId id="650" r:id="rId30"/>
    <p:sldId id="651" r:id="rId31"/>
    <p:sldId id="652" r:id="rId32"/>
    <p:sldId id="653" r:id="rId33"/>
    <p:sldId id="654" r:id="rId34"/>
    <p:sldId id="290" r:id="rId35"/>
    <p:sldId id="607" r:id="rId36"/>
    <p:sldId id="608" r:id="rId37"/>
    <p:sldId id="294" r:id="rId38"/>
    <p:sldId id="578" r:id="rId39"/>
    <p:sldId id="655" r:id="rId40"/>
    <p:sldId id="656" r:id="rId41"/>
    <p:sldId id="657" r:id="rId42"/>
    <p:sldId id="658" r:id="rId43"/>
    <p:sldId id="659" r:id="rId44"/>
    <p:sldId id="660" r:id="rId45"/>
    <p:sldId id="661" r:id="rId46"/>
    <p:sldId id="662" r:id="rId47"/>
    <p:sldId id="609" r:id="rId48"/>
    <p:sldId id="610" r:id="rId49"/>
    <p:sldId id="304" r:id="rId50"/>
    <p:sldId id="423" r:id="rId51"/>
    <p:sldId id="306" r:id="rId52"/>
    <p:sldId id="305" r:id="rId53"/>
    <p:sldId id="425" r:id="rId54"/>
    <p:sldId id="564" r:id="rId55"/>
    <p:sldId id="663" r:id="rId56"/>
    <p:sldId id="664" r:id="rId57"/>
    <p:sldId id="665" r:id="rId58"/>
    <p:sldId id="307" r:id="rId59"/>
    <p:sldId id="311" r:id="rId60"/>
    <p:sldId id="666" r:id="rId61"/>
    <p:sldId id="667" r:id="rId62"/>
    <p:sldId id="668" r:id="rId63"/>
    <p:sldId id="669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C7F4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58" autoAdjust="0"/>
  </p:normalViewPr>
  <p:slideViewPr>
    <p:cSldViewPr>
      <p:cViewPr>
        <p:scale>
          <a:sx n="70" d="100"/>
          <a:sy n="70" d="100"/>
        </p:scale>
        <p:origin x="-116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7EB2-C755-4848-884C-CA18295E8F55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40DE7-0DC3-4C86-91F6-BD7BF6773C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8E1BA-9D5D-42CF-8119-B431C38CA619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DE0BE-EC9A-494C-902B-F91645A6B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9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8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9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0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3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5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2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93EAC-1009-42D2-BD9E-2DEEE315C2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76E87-6114-42F7-9DF9-CBD898E7D2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0A3C1-E131-4BC1-B1D2-87AF52CA0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EB4EF-FE93-4986-8488-3E107CC6839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46D6A-3C40-4CB0-BF83-421770FFB1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9DA22-554E-4BCE-A0F2-51C00CFF51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56D1F-9D0B-45F8-AD72-BC5D5396AB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3D42E-F153-49C9-83E4-A033E0F0E1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FF709-8B34-4F85-A777-4450EE95A0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D4BD6-78D0-4EA3-8AC6-468AF74F03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30DE1-8AA1-42A1-80C7-F386EC5234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CCD33-079B-449A-98EF-41B319A7CB9D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B358BB-450E-4652-A90A-CD5D37ADBC3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S0207GVg1MZwIAvX.jzbkF/SIG=1248b35tc/EXP=1276028998/**http:/www.flickr.com/photos/lenareh/328360499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iblegateway.com/passage/?search=salmo%20122&amp;version=NVI#fes-NVI-16072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746" name="Picture 2" descr="adven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5747" name="WordArt 3"/>
          <p:cNvSpPr>
            <a:spLocks noChangeArrowheads="1" noChangeShapeType="1" noTextEdit="1"/>
          </p:cNvSpPr>
          <p:nvPr/>
        </p:nvSpPr>
        <p:spPr bwMode="auto">
          <a:xfrm>
            <a:off x="1066800" y="1828800"/>
            <a:ext cx="709612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1er. Domingo de Adviento</a:t>
            </a:r>
          </a:p>
        </p:txBody>
      </p:sp>
      <p:sp>
        <p:nvSpPr>
          <p:cNvPr id="1055748" name="WordArt 4"/>
          <p:cNvSpPr>
            <a:spLocks noChangeArrowheads="1" noChangeShapeType="1" noTextEdit="1"/>
          </p:cNvSpPr>
          <p:nvPr/>
        </p:nvSpPr>
        <p:spPr bwMode="auto">
          <a:xfrm>
            <a:off x="1600200" y="1143000"/>
            <a:ext cx="60960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Vivaldi"/>
              </a:rPr>
              <a:t>Iglesia Evángelica Luterana Pueblo de Dios</a:t>
            </a:r>
            <a:endParaRPr lang="en-US" kern="10">
              <a:ln w="9525">
                <a:solidFill>
                  <a:srgbClr val="996633"/>
                </a:solidFill>
                <a:round/>
                <a:headEnd/>
                <a:tailEnd/>
              </a:ln>
              <a:solidFill>
                <a:srgbClr val="FFCC99"/>
              </a:solidFill>
              <a:latin typeface="Vivaldi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57795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7796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5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fieles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todos</a:t>
            </a:r>
            <a:r>
              <a:rPr lang="en-US" sz="3600" dirty="0">
                <a:solidFill>
                  <a:schemeClr val="bg1"/>
                </a:solidFill>
              </a:rPr>
              <a:t> 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</a:t>
            </a:r>
            <a:r>
              <a:rPr lang="en-US" sz="3600" dirty="0" err="1">
                <a:solidFill>
                  <a:schemeClr val="bg1"/>
                </a:solidFill>
              </a:rPr>
              <a:t>Belén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vayamos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De </a:t>
            </a:r>
            <a:r>
              <a:rPr lang="en-US" sz="3600" dirty="0" err="1">
                <a:solidFill>
                  <a:schemeClr val="bg1"/>
                </a:solidFill>
              </a:rPr>
              <a:t>gozo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triunfantes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henchidos</a:t>
            </a:r>
            <a:r>
              <a:rPr lang="en-US" sz="3600" dirty="0">
                <a:solidFill>
                  <a:schemeClr val="bg1"/>
                </a:solidFill>
              </a:rPr>
              <a:t> de </a:t>
            </a:r>
            <a:r>
              <a:rPr lang="en-US" sz="3600" dirty="0" err="1">
                <a:solidFill>
                  <a:schemeClr val="bg1"/>
                </a:solidFill>
              </a:rPr>
              <a:t>amor</a:t>
            </a:r>
            <a:r>
              <a:rPr lang="en-US" sz="3600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Y al Rey de los </a:t>
            </a:r>
            <a:r>
              <a:rPr lang="en-US" sz="3600" dirty="0" err="1">
                <a:solidFill>
                  <a:schemeClr val="bg1"/>
                </a:solidFill>
              </a:rPr>
              <a:t>cielos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humildes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veremos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59843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9844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En </a:t>
            </a:r>
            <a:r>
              <a:rPr lang="en-US" sz="3600" dirty="0" err="1">
                <a:solidFill>
                  <a:schemeClr val="bg1"/>
                </a:solidFill>
              </a:rPr>
              <a:t>pobre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pesebre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Yace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él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reclinado</a:t>
            </a:r>
            <a:r>
              <a:rPr lang="en-US" sz="3600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Al </a:t>
            </a:r>
            <a:r>
              <a:rPr lang="en-US" sz="3600" dirty="0" err="1">
                <a:solidFill>
                  <a:schemeClr val="bg1"/>
                </a:solidFill>
              </a:rPr>
              <a:t>mundo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ofreciendo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Eternal </a:t>
            </a:r>
            <a:r>
              <a:rPr lang="en-US" sz="3600" dirty="0" err="1">
                <a:solidFill>
                  <a:schemeClr val="bg1"/>
                </a:solidFill>
              </a:rPr>
              <a:t>salvación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Al </a:t>
            </a:r>
            <a:r>
              <a:rPr lang="en-US" sz="3600" dirty="0" err="1">
                <a:solidFill>
                  <a:schemeClr val="bg1"/>
                </a:solidFill>
              </a:rPr>
              <a:t>santo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Mesías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el </a:t>
            </a:r>
            <a:r>
              <a:rPr lang="en-US" sz="3600" dirty="0" err="1">
                <a:solidFill>
                  <a:schemeClr val="bg1"/>
                </a:solidFill>
              </a:rPr>
              <a:t>verbo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humanado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61891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61892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Cantad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jubilosas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celestes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criaturas</a:t>
            </a:r>
            <a:r>
              <a:rPr lang="en-US" sz="3600" dirty="0">
                <a:solidFill>
                  <a:schemeClr val="bg1"/>
                </a:solidFill>
              </a:rPr>
              <a:t>: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Resuenen</a:t>
            </a:r>
            <a:r>
              <a:rPr lang="en-US" sz="3600" dirty="0">
                <a:solidFill>
                  <a:schemeClr val="bg1"/>
                </a:solidFill>
              </a:rPr>
              <a:t> los </a:t>
            </a:r>
            <a:r>
              <a:rPr lang="en-US" sz="3600" dirty="0" err="1">
                <a:solidFill>
                  <a:schemeClr val="bg1"/>
                </a:solidFill>
              </a:rPr>
              <a:t>cielos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Con </a:t>
            </a:r>
            <a:r>
              <a:rPr lang="en-US" sz="3600" dirty="0" err="1">
                <a:solidFill>
                  <a:schemeClr val="bg1"/>
                </a:solidFill>
              </a:rPr>
              <a:t>vuestra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canción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¡Al Dios </a:t>
            </a:r>
            <a:r>
              <a:rPr lang="en-US" sz="3600" dirty="0" err="1">
                <a:solidFill>
                  <a:schemeClr val="bg1"/>
                </a:solidFill>
              </a:rPr>
              <a:t>bondadoso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Gloria en </a:t>
            </a:r>
            <a:r>
              <a:rPr lang="en-US" sz="3600" dirty="0" err="1">
                <a:solidFill>
                  <a:schemeClr val="bg1"/>
                </a:solidFill>
              </a:rPr>
              <a:t>las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alturas</a:t>
            </a:r>
            <a:r>
              <a:rPr lang="en-US" sz="3600" dirty="0">
                <a:solidFill>
                  <a:schemeClr val="bg1"/>
                </a:solidFill>
              </a:rPr>
              <a:t>!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63939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63940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Jesús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celebramos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su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bendito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nombre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Con </a:t>
            </a:r>
            <a:r>
              <a:rPr lang="en-US" sz="3600" dirty="0" err="1">
                <a:solidFill>
                  <a:schemeClr val="bg1"/>
                </a:solidFill>
              </a:rPr>
              <a:t>himnos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solemnes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De </a:t>
            </a:r>
            <a:r>
              <a:rPr lang="en-US" sz="3600" dirty="0" err="1">
                <a:solidFill>
                  <a:schemeClr val="bg1"/>
                </a:solidFill>
              </a:rPr>
              <a:t>grato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loor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Por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siglos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eternos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La </a:t>
            </a:r>
            <a:r>
              <a:rPr lang="en-US" sz="3600" dirty="0" err="1">
                <a:solidFill>
                  <a:schemeClr val="bg1"/>
                </a:solidFill>
              </a:rPr>
              <a:t>humanidad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honre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rds.yahoo.com/_ylt=A0S020vWMw1MyTIAAkWjzbkF/SIG=12d6u06hc/EXP=1276020054/**http%3a/www.orthodoxresource.co.uk/orthodoxy/holy_fire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" y="0"/>
            <a:ext cx="9159015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4876800"/>
            <a:ext cx="7047250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Saludo</a:t>
            </a:r>
            <a:r>
              <a:rPr lang="en-US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 </a:t>
            </a:r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Apostólico</a:t>
            </a:r>
            <a:endParaRPr lang="en-US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innerShdw blurRad="63500" dist="50800">
                  <a:schemeClr val="accent2">
                    <a:lumMod val="50000"/>
                    <a:alpha val="61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0675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0676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n-US" sz="3600">
                <a:solidFill>
                  <a:schemeClr val="bg1"/>
                </a:solidFill>
              </a:rPr>
              <a:t>felicísimo,</a:t>
            </a:r>
          </a:p>
          <a:p>
            <a:r>
              <a:rPr lang="en-US" sz="3600">
                <a:solidFill>
                  <a:schemeClr val="bg1"/>
                </a:solidFill>
              </a:rPr>
              <a:t>Grato tiempo </a:t>
            </a:r>
          </a:p>
          <a:p>
            <a:r>
              <a:rPr lang="en-US" sz="3600">
                <a:solidFill>
                  <a:schemeClr val="bg1"/>
                </a:solidFill>
              </a:rPr>
              <a:t>de Navidad!</a:t>
            </a:r>
          </a:p>
          <a:p>
            <a:r>
              <a:rPr lang="en-US" sz="3600">
                <a:solidFill>
                  <a:schemeClr val="bg1"/>
                </a:solidFill>
              </a:rPr>
              <a:t>Al mundo perdido </a:t>
            </a:r>
          </a:p>
          <a:p>
            <a:r>
              <a:rPr lang="en-US" sz="3600">
                <a:solidFill>
                  <a:schemeClr val="bg1"/>
                </a:solidFill>
              </a:rPr>
              <a:t>Cristo le ha nacido.</a:t>
            </a:r>
          </a:p>
          <a:p>
            <a:r>
              <a:rPr lang="en-US" sz="3600">
                <a:solidFill>
                  <a:schemeClr val="bg1"/>
                </a:solidFill>
              </a:rPr>
              <a:t>¡Alegría, alegría, cristiandad!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2723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2724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s-ES" sz="3600">
                <a:solidFill>
                  <a:schemeClr val="bg1"/>
                </a:solidFill>
              </a:rPr>
              <a:t>felicísimo,</a:t>
            </a:r>
          </a:p>
          <a:p>
            <a:r>
              <a:rPr lang="es-ES" sz="3600">
                <a:solidFill>
                  <a:schemeClr val="bg1"/>
                </a:solidFill>
              </a:rPr>
              <a:t>Grato tiempo </a:t>
            </a:r>
          </a:p>
          <a:p>
            <a:r>
              <a:rPr lang="es-ES" sz="3600">
                <a:solidFill>
                  <a:schemeClr val="bg1"/>
                </a:solidFill>
              </a:rPr>
              <a:t>de Navidad!</a:t>
            </a:r>
          </a:p>
          <a:p>
            <a:r>
              <a:rPr lang="es-ES" sz="3600">
                <a:solidFill>
                  <a:schemeClr val="bg1"/>
                </a:solidFill>
              </a:rPr>
              <a:t>Coros celestiales</a:t>
            </a:r>
          </a:p>
          <a:p>
            <a:r>
              <a:rPr lang="es-ES" sz="3600">
                <a:solidFill>
                  <a:schemeClr val="bg1"/>
                </a:solidFill>
              </a:rPr>
              <a:t>Oyen los mortales</a:t>
            </a:r>
          </a:p>
          <a:p>
            <a:r>
              <a:rPr lang="es-ES" sz="3600">
                <a:solidFill>
                  <a:schemeClr val="bg1"/>
                </a:solidFill>
              </a:rPr>
              <a:t>¡Alegría, alegría, cristiandad!</a:t>
            </a:r>
          </a:p>
          <a:p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4771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s-ES" sz="3600">
                <a:solidFill>
                  <a:schemeClr val="bg1"/>
                </a:solidFill>
              </a:rPr>
              <a:t>felicísimo,</a:t>
            </a:r>
          </a:p>
          <a:p>
            <a:r>
              <a:rPr lang="es-ES" sz="3600">
                <a:solidFill>
                  <a:schemeClr val="bg1"/>
                </a:solidFill>
              </a:rPr>
              <a:t>Grato tiempo </a:t>
            </a:r>
          </a:p>
          <a:p>
            <a:r>
              <a:rPr lang="es-ES" sz="3600">
                <a:solidFill>
                  <a:schemeClr val="bg1"/>
                </a:solidFill>
              </a:rPr>
              <a:t>de Navidad!</a:t>
            </a:r>
          </a:p>
          <a:p>
            <a:r>
              <a:rPr lang="es-ES" sz="3600">
                <a:solidFill>
                  <a:schemeClr val="bg1"/>
                </a:solidFill>
              </a:rPr>
              <a:t>Príncipe del cielo</a:t>
            </a:r>
          </a:p>
          <a:p>
            <a:r>
              <a:rPr lang="es-ES" sz="3600">
                <a:solidFill>
                  <a:schemeClr val="bg1"/>
                </a:solidFill>
              </a:rPr>
              <a:t>Danos tu consuelo</a:t>
            </a:r>
          </a:p>
          <a:p>
            <a:r>
              <a:rPr lang="es-ES" sz="3600">
                <a:solidFill>
                  <a:schemeClr val="bg1"/>
                </a:solidFill>
              </a:rPr>
              <a:t>¡Alegría, alegría, cristiandad!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09800" y="4191000"/>
            <a:ext cx="60442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Oración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 del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Día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8100000" algn="tr" rotWithShape="0">
                  <a:schemeClr val="tx2">
                    <a:lumMod val="50000"/>
                    <a:alpha val="8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274" name="Picture 2" descr="christmas11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78275" name="Text Box 3"/>
          <p:cNvSpPr txBox="1">
            <a:spLocks noChangeArrowheads="1"/>
          </p:cNvSpPr>
          <p:nvPr/>
        </p:nvSpPr>
        <p:spPr bwMode="auto">
          <a:xfrm>
            <a:off x="0" y="1676400"/>
            <a:ext cx="9144000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3600">
                <a:solidFill>
                  <a:srgbClr val="FF0000"/>
                </a:solidFill>
                <a:latin typeface="Georgia" pitchFamily="18" charset="0"/>
              </a:rPr>
              <a:t>Encendido de la Primera </a:t>
            </a: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3600">
                <a:solidFill>
                  <a:srgbClr val="FF0000"/>
                </a:solidFill>
                <a:latin typeface="Georgia" pitchFamily="18" charset="0"/>
              </a:rPr>
              <a:t>Vela del Amor en Adviento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325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0323" name="Text Box 3"/>
          <p:cNvSpPr txBox="1">
            <a:spLocks noChangeArrowheads="1"/>
          </p:cNvSpPr>
          <p:nvPr/>
        </p:nvSpPr>
        <p:spPr bwMode="auto">
          <a:xfrm>
            <a:off x="381000" y="6096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oh, ven, Emanuel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Libra al cautivo Israel,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Que sufre desterrado aquí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espera al Hijo de david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2373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2371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oh, ven, Emanuel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Redime al pueblo infeliz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Del poderío infernal,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dale vida celestial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418" name="Picture 2" descr="christmas11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84419" name="Text Box 3"/>
          <p:cNvSpPr txBox="1">
            <a:spLocks noChangeArrowheads="1"/>
          </p:cNvSpPr>
          <p:nvPr/>
        </p:nvSpPr>
        <p:spPr bwMode="auto">
          <a:xfrm>
            <a:off x="762000" y="838200"/>
            <a:ext cx="7467600" cy="25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s-ES" sz="4400" dirty="0" smtClean="0">
                <a:solidFill>
                  <a:srgbClr val="FF0000"/>
                </a:solidFill>
                <a:latin typeface="Bookman Old Style" pitchFamily="18" charset="0"/>
              </a:rPr>
              <a:t>Muéstranos, </a:t>
            </a:r>
            <a:r>
              <a:rPr lang="es-ES" sz="4400" cap="small" dirty="0" smtClean="0">
                <a:solidFill>
                  <a:srgbClr val="FF0000"/>
                </a:solidFill>
                <a:latin typeface="Bookman Old Style" pitchFamily="18" charset="0"/>
              </a:rPr>
              <a:t>Señor</a:t>
            </a:r>
            <a:r>
              <a:rPr lang="es-ES" sz="4400" dirty="0" smtClean="0">
                <a:solidFill>
                  <a:srgbClr val="FF0000"/>
                </a:solidFill>
                <a:latin typeface="Bookman Old Style" pitchFamily="18" charset="0"/>
              </a:rPr>
              <a:t>, </a:t>
            </a: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s-ES" sz="4400" dirty="0" smtClean="0">
                <a:solidFill>
                  <a:srgbClr val="FF0000"/>
                </a:solidFill>
                <a:latin typeface="Bookman Old Style" pitchFamily="18" charset="0"/>
              </a:rPr>
              <a:t>tu </a:t>
            </a:r>
            <a:r>
              <a:rPr lang="es-ES" sz="4400" dirty="0" smtClean="0">
                <a:solidFill>
                  <a:srgbClr val="FF0000"/>
                </a:solidFill>
                <a:latin typeface="Bookman Old Style" pitchFamily="18" charset="0"/>
              </a:rPr>
              <a:t>amor inagotable, </a:t>
            </a:r>
            <a:br>
              <a:rPr lang="es-ES" sz="44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s-ES" sz="4400" dirty="0" smtClean="0">
                <a:solidFill>
                  <a:srgbClr val="FF0000"/>
                </a:solidFill>
                <a:latin typeface="Bookman Old Style" pitchFamily="18" charset="0"/>
              </a:rPr>
              <a:t>y </a:t>
            </a:r>
            <a:r>
              <a:rPr lang="es-ES" sz="4400" dirty="0" smtClean="0">
                <a:solidFill>
                  <a:srgbClr val="FF0000"/>
                </a:solidFill>
                <a:latin typeface="Bookman Old Style" pitchFamily="18" charset="0"/>
              </a:rPr>
              <a:t>concédenos tu *salvación</a:t>
            </a:r>
            <a:r>
              <a:rPr lang="es-ES" sz="4400" dirty="0" smtClean="0">
                <a:solidFill>
                  <a:srgbClr val="FF0000"/>
                </a:solidFill>
                <a:latin typeface="Bookman Old Style" pitchFamily="18" charset="0"/>
              </a:rPr>
              <a:t>.</a:t>
            </a: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2400" dirty="0" err="1" smtClean="0">
                <a:solidFill>
                  <a:srgbClr val="FF0000"/>
                </a:solidFill>
                <a:latin typeface="Bookman Old Style" pitchFamily="18" charset="0"/>
              </a:rPr>
              <a:t>Salmo</a:t>
            </a:r>
            <a:r>
              <a:rPr lang="en-US" sz="2400" dirty="0" smtClean="0">
                <a:solidFill>
                  <a:srgbClr val="FF0000"/>
                </a:solidFill>
                <a:latin typeface="Bookman Old Style" pitchFamily="18" charset="0"/>
              </a:rPr>
              <a:t> 85: 7</a:t>
            </a:r>
            <a:endParaRPr lang="en-US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469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6467" name="Text Box 3"/>
          <p:cNvSpPr txBox="1">
            <a:spLocks noChangeArrowheads="1"/>
          </p:cNvSpPr>
          <p:nvPr/>
        </p:nvSpPr>
        <p:spPr bwMode="auto">
          <a:xfrm>
            <a:off x="381000" y="6096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tú, Aurora celestial,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Alúmbranos con tu verdad;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Disipa toda oscuridad,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danos días de solaz.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517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8515" name="Text Box 3"/>
          <p:cNvSpPr txBox="1">
            <a:spLocks noChangeArrowheads="1"/>
          </p:cNvSpPr>
          <p:nvPr/>
        </p:nvSpPr>
        <p:spPr bwMode="auto">
          <a:xfrm>
            <a:off x="381000" y="5334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tú, Llave de David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Abre el celeste hogar feliz;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Haz que lleguemos bien allá,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cierra el paso a la maldad.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09600"/>
            <a:ext cx="7391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Isaías 2:1-5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dirty="0" smtClean="0">
                <a:solidFill>
                  <a:srgbClr val="FFFF00"/>
                </a:solidFill>
              </a:rPr>
              <a:t>El monte del </a:t>
            </a:r>
            <a:r>
              <a:rPr lang="es-ES" sz="2800" b="1" cap="small" dirty="0" smtClean="0">
                <a:solidFill>
                  <a:srgbClr val="FFFF00"/>
                </a:solidFill>
              </a:rPr>
              <a:t>Señor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1</a:t>
            </a:r>
            <a:r>
              <a:rPr lang="es-ES" sz="2800" dirty="0" smtClean="0">
                <a:solidFill>
                  <a:srgbClr val="FFFF00"/>
                </a:solidFill>
              </a:rPr>
              <a:t> Palabra que Isaías hijo de </a:t>
            </a:r>
            <a:r>
              <a:rPr lang="es-ES" sz="2800" dirty="0" err="1" smtClean="0">
                <a:solidFill>
                  <a:srgbClr val="FFFF00"/>
                </a:solidFill>
              </a:rPr>
              <a:t>Amoz</a:t>
            </a:r>
            <a:r>
              <a:rPr lang="es-ES" sz="2800" dirty="0" smtClean="0">
                <a:solidFill>
                  <a:srgbClr val="FFFF00"/>
                </a:solidFill>
              </a:rPr>
              <a:t> recibió en visión acerca de Judá y Jerusalén:  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s-ES" sz="2800" dirty="0" smtClean="0">
                <a:solidFill>
                  <a:srgbClr val="FFFF00"/>
                </a:solidFill>
              </a:rPr>
              <a:t> En los últimos días,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el monte de la casa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 será establecido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como el más alto de los montes;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se alzará por encima de las colinas,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hacia él confluirán todas las naciones.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3</a:t>
            </a:r>
            <a:r>
              <a:rPr lang="es-ES" sz="2800" dirty="0" smtClean="0">
                <a:solidFill>
                  <a:srgbClr val="FFFF00"/>
                </a:solidFill>
              </a:rPr>
              <a:t> Muchos pueblos vendrán y dirán: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«¡Vengan, subamos al monte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a la casa del Dios de Jacob!,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302359"/>
            <a:ext cx="7391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Isaías 2:1-5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para </a:t>
            </a:r>
            <a:r>
              <a:rPr lang="es-ES" sz="2800" dirty="0" smtClean="0">
                <a:solidFill>
                  <a:srgbClr val="FFFF00"/>
                </a:solidFill>
              </a:rPr>
              <a:t>que nos enseñe sus *caminos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andemos por sus sendas.»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Porque de *Sión saldrá la enseñanza,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de Jerusalén la palabra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Él juzgará entre las naciones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será árbitro de muchos pueblos.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Convertirán sus espadas en arados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sus lanzas en hoces.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No levantará espada nación contra nación,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nunca más se adiestrarán para la guerra.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¡Ven, pueblo de Jacob,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caminemos a la luz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! 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685800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122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dirty="0" smtClean="0">
                <a:solidFill>
                  <a:srgbClr val="FFFF00"/>
                </a:solidFill>
              </a:rPr>
              <a:t>Cántico de los *peregrinos. De David.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</a:t>
            </a:r>
            <a:r>
              <a:rPr lang="es-ES" sz="2800" dirty="0" smtClean="0">
                <a:solidFill>
                  <a:srgbClr val="FFFF00"/>
                </a:solidFill>
              </a:rPr>
              <a:t> Yo me alegro cuando me dicen: </a:t>
            </a:r>
            <a:r>
              <a:rPr lang="es-ES" sz="2800" dirty="0" smtClean="0">
                <a:solidFill>
                  <a:srgbClr val="FFFF00"/>
                </a:solidFill>
              </a:rPr>
              <a:t>«</a:t>
            </a:r>
            <a:r>
              <a:rPr lang="es-ES" sz="2800" dirty="0" smtClean="0">
                <a:solidFill>
                  <a:srgbClr val="FFFF00"/>
                </a:solidFill>
              </a:rPr>
              <a:t>Vamos a la casa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.»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s-ES" sz="2800" dirty="0" smtClean="0">
                <a:solidFill>
                  <a:srgbClr val="FFFF00"/>
                </a:solidFill>
              </a:rPr>
              <a:t> *¡Jerusalén, ya nuestros pies </a:t>
            </a:r>
            <a:r>
              <a:rPr lang="es-ES" sz="2800" dirty="0" smtClean="0">
                <a:solidFill>
                  <a:srgbClr val="FFFF00"/>
                </a:solidFill>
              </a:rPr>
              <a:t>se </a:t>
            </a:r>
            <a:r>
              <a:rPr lang="es-ES" sz="2800" dirty="0" smtClean="0">
                <a:solidFill>
                  <a:srgbClr val="FFFF00"/>
                </a:solidFill>
              </a:rPr>
              <a:t>han plantado ante tus *portones!   </a:t>
            </a:r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3</a:t>
            </a:r>
            <a:r>
              <a:rPr lang="es-ES" sz="2800" dirty="0" smtClean="0">
                <a:solidFill>
                  <a:srgbClr val="FFFF00"/>
                </a:solidFill>
              </a:rPr>
              <a:t> ¡Jerusalén, ciudad edificada </a:t>
            </a:r>
            <a:r>
              <a:rPr lang="es-ES" sz="2800" dirty="0" smtClean="0">
                <a:solidFill>
                  <a:srgbClr val="FFFF00"/>
                </a:solidFill>
              </a:rPr>
              <a:t>para </a:t>
            </a:r>
            <a:r>
              <a:rPr lang="es-ES" sz="2800" dirty="0" smtClean="0">
                <a:solidFill>
                  <a:srgbClr val="FFFF00"/>
                </a:solidFill>
              </a:rPr>
              <a:t>que en ella todos se congreguen!</a:t>
            </a:r>
            <a:r>
              <a:rPr lang="es-ES" sz="2800" baseline="30000" dirty="0" smtClean="0">
                <a:solidFill>
                  <a:srgbClr val="FFFF00"/>
                </a:solidFill>
              </a:rPr>
              <a:t>[</a:t>
            </a:r>
            <a:r>
              <a:rPr lang="es-ES" sz="2800" baseline="30000" dirty="0" smtClean="0">
                <a:solidFill>
                  <a:srgbClr val="FFFF00"/>
                </a:solidFill>
                <a:hlinkClick r:id="rId4" tooltip="See footnote a"/>
              </a:rPr>
              <a:t>a</a:t>
            </a:r>
            <a:r>
              <a:rPr lang="es-ES" sz="2800" baseline="30000" dirty="0" smtClean="0">
                <a:solidFill>
                  <a:srgbClr val="FFFF00"/>
                </a:solidFill>
              </a:rPr>
              <a:t>]</a:t>
            </a:r>
            <a:r>
              <a:rPr lang="es-ES" sz="2800" dirty="0" smtClean="0">
                <a:solidFill>
                  <a:srgbClr val="FFFF00"/>
                </a:solidFill>
              </a:rPr>
              <a:t>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A ella suben las tribus, </a:t>
            </a:r>
            <a:r>
              <a:rPr lang="es-ES" sz="2800" dirty="0" smtClean="0">
                <a:solidFill>
                  <a:srgbClr val="FFFF00"/>
                </a:solidFill>
              </a:rPr>
              <a:t>las </a:t>
            </a:r>
            <a:r>
              <a:rPr lang="es-ES" sz="2800" dirty="0" smtClean="0">
                <a:solidFill>
                  <a:srgbClr val="FFFF00"/>
                </a:solidFill>
              </a:rPr>
              <a:t>tribus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, </a:t>
            </a:r>
            <a:r>
              <a:rPr lang="es-ES" sz="2800" dirty="0" smtClean="0">
                <a:solidFill>
                  <a:srgbClr val="FFFF00"/>
                </a:solidFill>
              </a:rPr>
              <a:t>para </a:t>
            </a:r>
            <a:r>
              <a:rPr lang="es-ES" sz="2800" dirty="0" smtClean="0">
                <a:solidFill>
                  <a:srgbClr val="FFFF00"/>
                </a:solidFill>
              </a:rPr>
              <a:t>alabar su *nombre </a:t>
            </a:r>
            <a:r>
              <a:rPr lang="es-ES" sz="2800" dirty="0" smtClean="0">
                <a:solidFill>
                  <a:srgbClr val="FFFF00"/>
                </a:solidFill>
              </a:rPr>
              <a:t>conforme </a:t>
            </a:r>
            <a:r>
              <a:rPr lang="es-ES" sz="2800" dirty="0" smtClean="0">
                <a:solidFill>
                  <a:srgbClr val="FFFF00"/>
                </a:solidFill>
              </a:rPr>
              <a:t>a la ordenanza que recibió </a:t>
            </a:r>
            <a:r>
              <a:rPr lang="es-ES" sz="2800" dirty="0" smtClean="0">
                <a:solidFill>
                  <a:srgbClr val="FFFF00"/>
                </a:solidFill>
              </a:rPr>
              <a:t>Israel.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6858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122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dirty="0" smtClean="0">
                <a:solidFill>
                  <a:srgbClr val="FFFF00"/>
                </a:solidFill>
              </a:rPr>
              <a:t>Cántico de los *peregrinos. De David.</a:t>
            </a: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Allí están los tribunales de justicia, </a:t>
            </a:r>
            <a:r>
              <a:rPr lang="es-ES" sz="2800" dirty="0" smtClean="0">
                <a:solidFill>
                  <a:srgbClr val="FFFF00"/>
                </a:solidFill>
              </a:rPr>
              <a:t>los </a:t>
            </a:r>
            <a:r>
              <a:rPr lang="es-ES" sz="2800" dirty="0" smtClean="0">
                <a:solidFill>
                  <a:srgbClr val="FFFF00"/>
                </a:solidFill>
              </a:rPr>
              <a:t>tribunales de la dinastía de David.</a:t>
            </a: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Pidamos por la *paz de Jerusalén:  «Que vivan en paz los que te aman.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Que haya paz dentro de tus murallas, </a:t>
            </a:r>
            <a:r>
              <a:rPr lang="es-ES" sz="2800" dirty="0" smtClean="0">
                <a:solidFill>
                  <a:srgbClr val="FFFF00"/>
                </a:solidFill>
              </a:rPr>
              <a:t>seguridad </a:t>
            </a:r>
            <a:r>
              <a:rPr lang="es-ES" sz="2800" dirty="0" smtClean="0">
                <a:solidFill>
                  <a:srgbClr val="FFFF00"/>
                </a:solidFill>
              </a:rPr>
              <a:t>en tus fortalezas.»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8</a:t>
            </a:r>
            <a:r>
              <a:rPr lang="es-ES" sz="2800" dirty="0" smtClean="0">
                <a:solidFill>
                  <a:srgbClr val="FFFF00"/>
                </a:solidFill>
              </a:rPr>
              <a:t> Y ahora, por mis hermanos y amigos te digo</a:t>
            </a:r>
            <a:r>
              <a:rPr lang="es-ES" sz="2800" dirty="0" smtClean="0">
                <a:solidFill>
                  <a:srgbClr val="FFFF00"/>
                </a:solidFill>
              </a:rPr>
              <a:t>: «¡</a:t>
            </a:r>
            <a:r>
              <a:rPr lang="es-ES" sz="2800" dirty="0" smtClean="0">
                <a:solidFill>
                  <a:srgbClr val="FFFF00"/>
                </a:solidFill>
              </a:rPr>
              <a:t>Deseo que tengas paz!»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Por la casa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 nuestro Dios </a:t>
            </a:r>
            <a:r>
              <a:rPr lang="es-ES" sz="2800" dirty="0" smtClean="0">
                <a:solidFill>
                  <a:srgbClr val="FFFF00"/>
                </a:solidFill>
              </a:rPr>
              <a:t>procuraré </a:t>
            </a:r>
            <a:r>
              <a:rPr lang="es-ES" sz="2800" dirty="0" smtClean="0">
                <a:solidFill>
                  <a:srgbClr val="FFFF00"/>
                </a:solidFill>
              </a:rPr>
              <a:t>tu bienestar.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457200"/>
            <a:ext cx="7696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Romanos 13:11-14 (Nueva Versión Internacional)</a:t>
            </a: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11</a:t>
            </a:r>
            <a:r>
              <a:rPr lang="es-ES" sz="2800" dirty="0" smtClean="0">
                <a:solidFill>
                  <a:srgbClr val="FFFF00"/>
                </a:solidFill>
              </a:rPr>
              <a:t> Hagan todo esto estando conscientes del tiempo en que vivimos. Ya es hora de que despierten del sueño, pues nuestra salvación está ahora más cerca que cuando inicialmente creímos.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12</a:t>
            </a:r>
            <a:r>
              <a:rPr lang="es-ES" sz="2800" dirty="0" smtClean="0">
                <a:solidFill>
                  <a:srgbClr val="FFFF00"/>
                </a:solidFill>
              </a:rPr>
              <a:t> La noche está muy avanzada y ya se acerca el día. Por eso, dejemos a un lado las obras de la oscuridad y pongámonos la armadura de la luz.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13</a:t>
            </a:r>
            <a:r>
              <a:rPr lang="es-ES" sz="2800" dirty="0" smtClean="0">
                <a:solidFill>
                  <a:srgbClr val="FFFF00"/>
                </a:solidFill>
              </a:rPr>
              <a:t> Vivamos decentemente, como a la luz del día, no en orgías y borracheras, ni en inmoralidad sexual y libertinaje, ni en disensiones y envidias.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14</a:t>
            </a:r>
            <a:r>
              <a:rPr lang="es-ES" sz="2800" dirty="0" smtClean="0">
                <a:solidFill>
                  <a:srgbClr val="FFFF00"/>
                </a:solidFill>
              </a:rPr>
              <a:t> Más bien, revístanse ustedes del Señor Jesucristo, y no se preocupen por satisfacer los deseos de la *naturaleza pecaminosa.</a:t>
            </a:r>
            <a:r>
              <a:rPr lang="es-ES" sz="2800" dirty="0" smtClean="0"/>
              <a:t> 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5378" name="Picture 2" descr="lordofheave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5379" name="Text Box 3"/>
          <p:cNvSpPr txBox="1">
            <a:spLocks noChangeArrowheads="1"/>
          </p:cNvSpPr>
          <p:nvPr/>
        </p:nvSpPr>
        <p:spPr bwMode="auto">
          <a:xfrm>
            <a:off x="685800" y="1905000"/>
            <a:ext cx="7162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s-PE" sz="4400" dirty="0">
                <a:solidFill>
                  <a:srgbClr val="FFFF00"/>
                </a:solidFill>
              </a:rPr>
              <a:t>ANGELES CANTANDO ESTAN</a:t>
            </a:r>
          </a:p>
          <a:p>
            <a:endParaRPr lang="es-PE" sz="4400" dirty="0">
              <a:solidFill>
                <a:srgbClr val="FFFF00"/>
              </a:solidFill>
            </a:endParaRPr>
          </a:p>
          <a:p>
            <a:r>
              <a:rPr lang="es-PE" sz="4400" dirty="0">
                <a:solidFill>
                  <a:srgbClr val="FFFF00"/>
                </a:solidFill>
              </a:rPr>
              <a:t>Ángeles cantando están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Tan dulcísima canción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Las montanas su eco dan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Como fiel contestación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26" name="Picture 2" descr="lordofheave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7427" name="Text Box 3"/>
          <p:cNvSpPr txBox="1">
            <a:spLocks noChangeArrowheads="1"/>
          </p:cNvSpPr>
          <p:nvPr/>
        </p:nvSpPr>
        <p:spPr bwMode="auto">
          <a:xfrm>
            <a:off x="1143000" y="2362200"/>
            <a:ext cx="526137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s-PE" sz="4400" dirty="0">
                <a:solidFill>
                  <a:srgbClr val="FFFF00"/>
                </a:solidFill>
              </a:rPr>
              <a:t>CORO:</a:t>
            </a:r>
            <a:br>
              <a:rPr lang="es-PE" sz="4400" dirty="0">
                <a:solidFill>
                  <a:srgbClr val="FFFF00"/>
                </a:solidFill>
              </a:rPr>
            </a:br>
            <a:r>
              <a:rPr lang="es-PE" sz="4400" dirty="0">
                <a:solidFill>
                  <a:srgbClr val="FFFF00"/>
                </a:solidFill>
              </a:rPr>
              <a:t>Gloria, Gloria</a:t>
            </a:r>
          </a:p>
          <a:p>
            <a:r>
              <a:rPr lang="es-PE" sz="4400" dirty="0">
                <a:solidFill>
                  <a:srgbClr val="FFFF00"/>
                </a:solidFill>
              </a:rPr>
              <a:t>In </a:t>
            </a:r>
            <a:r>
              <a:rPr lang="es-PE" sz="4400" dirty="0" err="1">
                <a:solidFill>
                  <a:srgbClr val="FFFF00"/>
                </a:solidFill>
              </a:rPr>
              <a:t>excelsis</a:t>
            </a:r>
            <a:r>
              <a:rPr lang="es-PE" sz="4400" dirty="0">
                <a:solidFill>
                  <a:srgbClr val="FFFF00"/>
                </a:solidFill>
              </a:rPr>
              <a:t> Deo</a:t>
            </a:r>
          </a:p>
          <a:p>
            <a:r>
              <a:rPr lang="es-PE" sz="4400" dirty="0">
                <a:solidFill>
                  <a:srgbClr val="FFFF00"/>
                </a:solidFill>
              </a:rPr>
              <a:t>Gloria, gloria </a:t>
            </a:r>
          </a:p>
          <a:p>
            <a:r>
              <a:rPr lang="es-PE" sz="4400" dirty="0">
                <a:solidFill>
                  <a:srgbClr val="FFFF00"/>
                </a:solidFill>
              </a:rPr>
              <a:t>Gloria al Dios del cielo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81000"/>
            <a:ext cx="7696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24:36-44 (Nueva Versión Internacional</a:t>
            </a:r>
            <a:r>
              <a:rPr lang="es-ES" sz="2800" b="1" dirty="0" smtClean="0">
                <a:solidFill>
                  <a:srgbClr val="FFFF00"/>
                </a:solidFill>
              </a:rPr>
              <a:t>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dirty="0" smtClean="0">
                <a:solidFill>
                  <a:srgbClr val="FFFF00"/>
                </a:solidFill>
              </a:rPr>
              <a:t>Se desconocen el día y la hora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36</a:t>
            </a:r>
            <a:r>
              <a:rPr lang="es-ES" sz="2800" dirty="0" smtClean="0">
                <a:solidFill>
                  <a:srgbClr val="FFFF00"/>
                </a:solidFill>
              </a:rPr>
              <a:t> »Pero en cuanto al día y la hora, nadie lo sabe, ni siquiera los ángeles en el cielo, ni el Hijo</a:t>
            </a:r>
            <a:r>
              <a:rPr lang="es-ES" sz="2800" dirty="0" smtClean="0">
                <a:solidFill>
                  <a:srgbClr val="FFFF00"/>
                </a:solidFill>
              </a:rPr>
              <a:t>,</a:t>
            </a:r>
            <a:r>
              <a:rPr lang="es-ES" sz="2800" dirty="0" smtClean="0">
                <a:solidFill>
                  <a:srgbClr val="FFFF00"/>
                </a:solidFill>
              </a:rPr>
              <a:t> sino sólo el Padre.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37</a:t>
            </a:r>
            <a:r>
              <a:rPr lang="es-ES" sz="2800" dirty="0" smtClean="0">
                <a:solidFill>
                  <a:srgbClr val="FFFF00"/>
                </a:solidFill>
              </a:rPr>
              <a:t> La venida del Hijo del hombre será como en tiempos de Noé.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38</a:t>
            </a:r>
            <a:r>
              <a:rPr lang="es-ES" sz="2800" dirty="0" smtClean="0">
                <a:solidFill>
                  <a:srgbClr val="FFFF00"/>
                </a:solidFill>
              </a:rPr>
              <a:t> Porque en los días antes del diluvio comían, bebían y se casaban y daban en casamiento, hasta el día en que Noé entró en el arca;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39</a:t>
            </a:r>
            <a:r>
              <a:rPr lang="es-ES" sz="2800" dirty="0" smtClean="0">
                <a:solidFill>
                  <a:srgbClr val="FFFF00"/>
                </a:solidFill>
              </a:rPr>
              <a:t> y no supieron nada de lo que sucedería hasta que llegó el diluvio y se los llevó a todos. Así será en la venida del Hijo del hombre.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40</a:t>
            </a:r>
            <a:r>
              <a:rPr lang="es-ES" sz="2800" dirty="0" smtClean="0">
                <a:solidFill>
                  <a:srgbClr val="FFFF00"/>
                </a:solidFill>
              </a:rPr>
              <a:t> Estarán dos hombres en el campo: uno será llevado y el otro será </a:t>
            </a:r>
            <a:r>
              <a:rPr lang="es-ES" sz="2800" dirty="0" smtClean="0">
                <a:solidFill>
                  <a:srgbClr val="FFFF00"/>
                </a:solidFill>
              </a:rPr>
              <a:t>menos </a:t>
            </a:r>
            <a:r>
              <a:rPr lang="es-ES" sz="2800" dirty="0" smtClean="0">
                <a:solidFill>
                  <a:srgbClr val="FFFF00"/>
                </a:solidFill>
              </a:rPr>
              <a:t>lo esperen.</a:t>
            </a:r>
            <a:r>
              <a:rPr lang="es-ES" sz="2800" dirty="0" smtClean="0"/>
              <a:t>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81000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24:36-44 (Nueva Versión Internacional</a:t>
            </a:r>
            <a:r>
              <a:rPr lang="es-ES" sz="2800" b="1" dirty="0" smtClean="0">
                <a:solidFill>
                  <a:srgbClr val="FFFF00"/>
                </a:solidFill>
              </a:rPr>
              <a:t>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dirty="0" smtClean="0">
                <a:solidFill>
                  <a:srgbClr val="FFFF00"/>
                </a:solidFill>
              </a:rPr>
              <a:t>Se desconocen el día y la hora</a:t>
            </a: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41</a:t>
            </a:r>
            <a:r>
              <a:rPr lang="es-ES" sz="2800" dirty="0" smtClean="0">
                <a:solidFill>
                  <a:srgbClr val="FFFF00"/>
                </a:solidFill>
              </a:rPr>
              <a:t> Dos mujeres estarán moliendo: una será llevada y la otra será dejada.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42</a:t>
            </a:r>
            <a:r>
              <a:rPr lang="es-ES" sz="2800" dirty="0" smtClean="0">
                <a:solidFill>
                  <a:srgbClr val="FFFF00"/>
                </a:solidFill>
              </a:rPr>
              <a:t> »Por lo tanto, manténganse despiertos, porque no saben qué día vendrá su Señor.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43</a:t>
            </a:r>
            <a:r>
              <a:rPr lang="es-ES" sz="2800" dirty="0" smtClean="0">
                <a:solidFill>
                  <a:srgbClr val="FFFF00"/>
                </a:solidFill>
              </a:rPr>
              <a:t> Pero entiendan esto: Si un dueño de casa supiera a qué hora de la noche va a llegar el ladrón, se mantendría despierto para no dejarlo forzar la entrada.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44</a:t>
            </a:r>
            <a:r>
              <a:rPr lang="es-ES" sz="2800" dirty="0" smtClean="0">
                <a:solidFill>
                  <a:srgbClr val="FFFF00"/>
                </a:solidFill>
              </a:rPr>
              <a:t> Por eso también ustedes deben estar preparados, porque el Hijo del hombre vendrá cuando menos lo esperen.</a:t>
            </a:r>
            <a:r>
              <a:rPr lang="es-ES" sz="2800" dirty="0" smtClean="0"/>
              <a:t>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://www.audiophilage.org/wp-content/uploads/2010/02/farmer-with-straw-h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15500" cy="71247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62000" y="1219200"/>
            <a:ext cx="7391400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 sz="3200" b="1" dirty="0" smtClean="0">
                <a:solidFill>
                  <a:srgbClr val="FFFF00"/>
                </a:solidFill>
              </a:rPr>
              <a:t> 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228600" y="152400"/>
            <a:ext cx="8077200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rgbClr val="FF0000"/>
                </a:solidFill>
              </a:rPr>
              <a:t>Estarán dos hombres en el campo: uno será llevado y el otro será menos lo esperen.</a:t>
            </a:r>
            <a:r>
              <a:rPr lang="es-ES" dirty="0" smtClean="0"/>
              <a:t> 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914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0915" name="Rectangle 3"/>
          <p:cNvSpPr>
            <a:spLocks noChangeArrowheads="1"/>
          </p:cNvSpPr>
          <p:nvPr/>
        </p:nvSpPr>
        <p:spPr bwMode="auto">
          <a:xfrm>
            <a:off x="381000" y="1676400"/>
            <a:ext cx="80772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En reposo, en silencio </a:t>
            </a:r>
          </a:p>
          <a:p>
            <a:r>
              <a:rPr lang="es-ES" sz="4000" b="1">
                <a:solidFill>
                  <a:srgbClr val="FFFF00"/>
                </a:solidFill>
              </a:rPr>
              <a:t>se que tu eres Señor</a:t>
            </a:r>
          </a:p>
          <a:p>
            <a:r>
              <a:rPr lang="es-ES" sz="4000" b="1">
                <a:solidFill>
                  <a:srgbClr val="FFFF00"/>
                </a:solidFill>
              </a:rPr>
              <a:t>Al estar en tu presencia </a:t>
            </a:r>
          </a:p>
          <a:p>
            <a:r>
              <a:rPr lang="es-ES" sz="4000" b="1">
                <a:solidFill>
                  <a:srgbClr val="FFFF00"/>
                </a:solidFill>
              </a:rPr>
              <a:t>se que hay restauración.</a:t>
            </a:r>
          </a:p>
          <a:p>
            <a:r>
              <a:rPr lang="es-ES" sz="4000" b="1">
                <a:solidFill>
                  <a:srgbClr val="FFFF00"/>
                </a:solidFill>
              </a:rPr>
              <a:t>Al oi­r tu dulce voz</a:t>
            </a:r>
          </a:p>
          <a:p>
            <a:r>
              <a:rPr lang="es-ES" sz="4000" b="1">
                <a:solidFill>
                  <a:srgbClr val="FFFF00"/>
                </a:solidFill>
              </a:rPr>
              <a:t>Te seguiré mi rey, mi Dios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2962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2963" name="Rectangle 3"/>
          <p:cNvSpPr>
            <a:spLocks noChangeArrowheads="1"/>
          </p:cNvSpPr>
          <p:nvPr/>
        </p:nvSpPr>
        <p:spPr bwMode="auto">
          <a:xfrm>
            <a:off x="457200" y="2438400"/>
            <a:ext cx="6477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Coro</a:t>
            </a:r>
          </a:p>
          <a:p>
            <a:r>
              <a:rPr lang="es-ES" sz="4000" b="1">
                <a:solidFill>
                  <a:srgbClr val="FFFF00"/>
                </a:solidFill>
              </a:rPr>
              <a:t>No hay nadie como tu, </a:t>
            </a:r>
          </a:p>
          <a:p>
            <a:r>
              <a:rPr lang="es-ES" sz="4000" b="1">
                <a:solidFill>
                  <a:srgbClr val="FFFF00"/>
                </a:solidFill>
              </a:rPr>
              <a:t>solo Cristo</a:t>
            </a:r>
          </a:p>
          <a:p>
            <a:r>
              <a:rPr lang="es-ES" sz="4000" b="1">
                <a:solidFill>
                  <a:srgbClr val="FFFF00"/>
                </a:solidFill>
              </a:rPr>
              <a:t>Moriste por mi en la cruz,</a:t>
            </a:r>
          </a:p>
          <a:p>
            <a:r>
              <a:rPr lang="es-ES" sz="4000" b="1">
                <a:solidFill>
                  <a:srgbClr val="FFFF00"/>
                </a:solidFill>
              </a:rPr>
              <a:t>viviré para alabar.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010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5011" name="Rectangle 3"/>
          <p:cNvSpPr>
            <a:spLocks noChangeArrowheads="1"/>
          </p:cNvSpPr>
          <p:nvPr/>
        </p:nvSpPr>
        <p:spPr bwMode="auto">
          <a:xfrm>
            <a:off x="533400" y="1600200"/>
            <a:ext cx="80772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En el caos, en tormenta </a:t>
            </a:r>
          </a:p>
          <a:p>
            <a:r>
              <a:rPr lang="es-ES" sz="4000" b="1">
                <a:solidFill>
                  <a:srgbClr val="FFFF00"/>
                </a:solidFill>
              </a:rPr>
              <a:t>se que sigues siendo Dios</a:t>
            </a:r>
          </a:p>
          <a:p>
            <a:r>
              <a:rPr lang="es-ES" sz="4000" b="1">
                <a:solidFill>
                  <a:srgbClr val="FFFF00"/>
                </a:solidFill>
              </a:rPr>
              <a:t>Cuando siento que </a:t>
            </a:r>
          </a:p>
          <a:p>
            <a:r>
              <a:rPr lang="es-ES" sz="4000" b="1">
                <a:solidFill>
                  <a:srgbClr val="FFFF00"/>
                </a:solidFill>
              </a:rPr>
              <a:t>soy débil me das</a:t>
            </a:r>
          </a:p>
          <a:p>
            <a:r>
              <a:rPr lang="es-ES" sz="4000" b="1">
                <a:solidFill>
                  <a:srgbClr val="FFFF00"/>
                </a:solidFill>
              </a:rPr>
              <a:t>la gracia para seguir</a:t>
            </a:r>
          </a:p>
          <a:p>
            <a:r>
              <a:rPr lang="es-ES" sz="4000" b="1">
                <a:solidFill>
                  <a:srgbClr val="FFFF00"/>
                </a:solidFill>
              </a:rPr>
              <a:t>Al oi­r tu dulce voz</a:t>
            </a:r>
          </a:p>
          <a:p>
            <a:r>
              <a:rPr lang="es-ES" sz="4000" b="1">
                <a:solidFill>
                  <a:srgbClr val="FFFF00"/>
                </a:solidFill>
              </a:rPr>
              <a:t>cantaré esta canción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7058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7059" name="Rectangle 3"/>
          <p:cNvSpPr>
            <a:spLocks noChangeArrowheads="1"/>
          </p:cNvSpPr>
          <p:nvPr/>
        </p:nvSpPr>
        <p:spPr bwMode="auto">
          <a:xfrm>
            <a:off x="457200" y="2438400"/>
            <a:ext cx="6477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Coro</a:t>
            </a:r>
          </a:p>
          <a:p>
            <a:r>
              <a:rPr lang="es-ES" sz="4000" b="1">
                <a:solidFill>
                  <a:srgbClr val="FFFF00"/>
                </a:solidFill>
              </a:rPr>
              <a:t>No hay nadie como tu, </a:t>
            </a:r>
          </a:p>
          <a:p>
            <a:r>
              <a:rPr lang="es-ES" sz="4000" b="1">
                <a:solidFill>
                  <a:srgbClr val="FFFF00"/>
                </a:solidFill>
              </a:rPr>
              <a:t>solo Cristo</a:t>
            </a:r>
          </a:p>
          <a:p>
            <a:r>
              <a:rPr lang="es-ES" sz="4000" b="1">
                <a:solidFill>
                  <a:srgbClr val="FFFF00"/>
                </a:solidFill>
              </a:rPr>
              <a:t>Moriste por mi en la cruz,</a:t>
            </a:r>
          </a:p>
          <a:p>
            <a:r>
              <a:rPr lang="es-ES" sz="4000" b="1">
                <a:solidFill>
                  <a:srgbClr val="FFFF00"/>
                </a:solidFill>
              </a:rPr>
              <a:t>viviré para alabar.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106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9107" name="Rectangle 3"/>
          <p:cNvSpPr>
            <a:spLocks noChangeArrowheads="1"/>
          </p:cNvSpPr>
          <p:nvPr/>
        </p:nvSpPr>
        <p:spPr bwMode="auto">
          <a:xfrm>
            <a:off x="533400" y="2133600"/>
            <a:ext cx="6324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//Mi deleite esta en ti,</a:t>
            </a:r>
          </a:p>
          <a:p>
            <a:r>
              <a:rPr lang="es-ES" sz="4000" b="1">
                <a:solidFill>
                  <a:srgbClr val="FFFF00"/>
                </a:solidFill>
              </a:rPr>
              <a:t>Mi corazón, toda mi fe</a:t>
            </a:r>
          </a:p>
          <a:p>
            <a:endParaRPr lang="es-ES" sz="4000" b="1">
              <a:solidFill>
                <a:srgbClr val="FFFF00"/>
              </a:solidFill>
            </a:endParaRPr>
          </a:p>
          <a:p>
            <a:r>
              <a:rPr lang="es-ES" sz="4000" b="1">
                <a:solidFill>
                  <a:srgbClr val="FFFF00"/>
                </a:solidFill>
              </a:rPr>
              <a:t>Mi deleite esta en ti, por siempre.//</a:t>
            </a:r>
            <a:endParaRPr lang="es-PE" sz="4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rocchurchokc.com/images/pray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3810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Oraciones</a:t>
            </a:r>
            <a:r>
              <a:rPr lang="en-US" sz="44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 del Pueblo y la </a:t>
            </a:r>
            <a:r>
              <a:rPr lang="en-US" sz="48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Paz del </a:t>
            </a:r>
            <a:r>
              <a:rPr lang="en-US" sz="48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Señor</a:t>
            </a:r>
            <a:endParaRPr lang="en-US" sz="4400" cap="none" spc="-300" dirty="0">
              <a:ln w="12700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02" name="Picture 2" descr="ChristOnCrossLo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72803" name="Rectangle 3"/>
          <p:cNvSpPr>
            <a:spLocks noChangeArrowheads="1"/>
          </p:cNvSpPr>
          <p:nvPr/>
        </p:nvSpPr>
        <p:spPr bwMode="auto">
          <a:xfrm>
            <a:off x="2133600" y="3505200"/>
            <a:ext cx="6457950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PE" sz="3600" b="1">
                <a:solidFill>
                  <a:schemeClr val="accent1"/>
                </a:solidFill>
              </a:rPr>
              <a:t>Tu nombre oh Dios exaltaré, 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PE" sz="3600" b="1">
                <a:solidFill>
                  <a:schemeClr val="accent1"/>
                </a:solidFill>
              </a:rPr>
              <a:t>tu majestad celebraré</a:t>
            </a:r>
            <a:endParaRPr lang="en-US" sz="3600" b="1">
              <a:solidFill>
                <a:schemeClr val="accent1"/>
              </a:solidFill>
            </a:endParaRP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PE" sz="3600" b="1">
                <a:solidFill>
                  <a:schemeClr val="accent1"/>
                </a:solidFill>
              </a:rPr>
              <a:t>Por siempre te proclamaré, 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PE" sz="3600" b="1">
                <a:solidFill>
                  <a:schemeClr val="accent1"/>
                </a:solidFill>
              </a:rPr>
              <a:t>mi alabanza elevaré</a:t>
            </a:r>
            <a:endParaRPr lang="en-US" sz="3600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1782" name="Picture 6" descr="ChristOnCrossLo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71780" name="Rectangle 4"/>
          <p:cNvSpPr>
            <a:spLocks noChangeArrowheads="1"/>
          </p:cNvSpPr>
          <p:nvPr/>
        </p:nvSpPr>
        <p:spPr bwMode="auto">
          <a:xfrm>
            <a:off x="1016000" y="3124200"/>
            <a:ext cx="72961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r"/>
            <a:r>
              <a:rPr lang="es-PE" sz="3600">
                <a:solidFill>
                  <a:schemeClr val="accent1"/>
                </a:solidFill>
              </a:rPr>
              <a:t>Coro:		</a:t>
            </a:r>
            <a:r>
              <a:rPr lang="es-PE" sz="3600" b="1">
                <a:solidFill>
                  <a:schemeClr val="accent1"/>
                </a:solidFill>
              </a:rPr>
              <a:t>Porque digno, </a:t>
            </a:r>
          </a:p>
          <a:p>
            <a:pPr algn="r"/>
            <a:r>
              <a:rPr lang="es-PE" sz="3600" b="1">
                <a:solidFill>
                  <a:schemeClr val="accent1"/>
                </a:solidFill>
              </a:rPr>
              <a:t>digno eres Señor</a:t>
            </a:r>
            <a:endParaRPr lang="en-US" sz="3600" b="1">
              <a:solidFill>
                <a:schemeClr val="accent1"/>
              </a:solidFill>
            </a:endParaRPr>
          </a:p>
          <a:p>
            <a:pPr algn="r"/>
            <a:r>
              <a:rPr lang="es-PE" sz="3600" b="1">
                <a:solidFill>
                  <a:schemeClr val="accent1"/>
                </a:solidFill>
              </a:rPr>
              <a:t>		A ti sea la gloria y poder</a:t>
            </a:r>
            <a:endParaRPr lang="en-US" sz="3600" b="1">
              <a:solidFill>
                <a:schemeClr val="accent1"/>
              </a:solidFill>
            </a:endParaRPr>
          </a:p>
          <a:p>
            <a:pPr algn="r"/>
            <a:r>
              <a:rPr lang="es-PE" sz="3600" b="1">
                <a:solidFill>
                  <a:schemeClr val="accent1"/>
                </a:solidFill>
              </a:rPr>
              <a:t>		Digno, digno eres Señor</a:t>
            </a:r>
            <a:endParaRPr lang="en-US" sz="3600" b="1">
              <a:solidFill>
                <a:schemeClr val="accent1"/>
              </a:solidFill>
            </a:endParaRPr>
          </a:p>
          <a:p>
            <a:pPr algn="r"/>
            <a:r>
              <a:rPr lang="es-PE" sz="3600" b="1">
                <a:solidFill>
                  <a:schemeClr val="accent1"/>
                </a:solidFill>
              </a:rPr>
              <a:t>		Recibe adoración Jesús</a:t>
            </a: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blog.lifechurch.tv/hendersonville/giving-hands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" y="0"/>
            <a:ext cx="91440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541145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elix Titling" pitchFamily="82" charset="0"/>
              </a:rPr>
              <a:t>OFERTORIO</a:t>
            </a:r>
            <a:endParaRPr lang="en-US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elix Titling" pitchFamily="8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851" name="Picture 3" descr="1389447489_1e9a2670b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7620000" cy="5715000"/>
          </a:xfrm>
          <a:prstGeom prst="rect">
            <a:avLst/>
          </a:prstGeom>
          <a:noFill/>
        </p:spPr>
      </p:pic>
      <p:sp>
        <p:nvSpPr>
          <p:cNvPr id="974852" name="WordArt 4"/>
          <p:cNvSpPr>
            <a:spLocks noChangeArrowheads="1" noChangeShapeType="1" noTextEdit="1"/>
          </p:cNvSpPr>
          <p:nvPr/>
        </p:nvSpPr>
        <p:spPr bwMode="auto">
          <a:xfrm rot="16200000">
            <a:off x="-2133600" y="3505200"/>
            <a:ext cx="5562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Todos Son Bienvenidos</a:t>
            </a:r>
          </a:p>
        </p:txBody>
      </p:sp>
      <p:sp>
        <p:nvSpPr>
          <p:cNvPr id="974853" name="WordArt 5"/>
          <p:cNvSpPr>
            <a:spLocks noChangeArrowheads="1" noChangeShapeType="1" noTextEdit="1"/>
          </p:cNvSpPr>
          <p:nvPr/>
        </p:nvSpPr>
        <p:spPr bwMode="auto">
          <a:xfrm>
            <a:off x="1066800" y="304800"/>
            <a:ext cx="79057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A La Mesa Del Señor Jesucristo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Georgia"/>
            </a:endParaRP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858" name="Picture 2" descr="glorify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45859" name="Rectangle 3"/>
          <p:cNvSpPr>
            <a:spLocks noChangeArrowheads="1"/>
          </p:cNvSpPr>
          <p:nvPr/>
        </p:nvSpPr>
        <p:spPr bwMode="auto">
          <a:xfrm>
            <a:off x="685800" y="1622425"/>
            <a:ext cx="4972050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Toma mi mano hermano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Cristo resucito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conmigo a la mesa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Que nos ofrece Dios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Toma mi mano hermano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Cristo resucito</a:t>
            </a:r>
            <a:endParaRPr lang="en-US" sz="3600" dirty="0" smtClean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7906" name="Picture 2" descr="glorify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47907" name="Rectangle 3"/>
          <p:cNvSpPr>
            <a:spLocks noChangeArrowheads="1"/>
          </p:cNvSpPr>
          <p:nvPr/>
        </p:nvSpPr>
        <p:spPr bwMode="auto">
          <a:xfrm>
            <a:off x="914400" y="1865313"/>
            <a:ext cx="7543800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coro: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hermano ven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Toma mi mano y ven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a la mesa de nuestro Redentor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Unidos en la iglesia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Por la fe y el amor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954" name="Picture 2" descr="glorify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49955" name="Rectangle 3"/>
          <p:cNvSpPr>
            <a:spLocks noChangeArrowheads="1"/>
          </p:cNvSpPr>
          <p:nvPr/>
        </p:nvSpPr>
        <p:spPr bwMode="auto">
          <a:xfrm>
            <a:off x="762000" y="838200"/>
            <a:ext cx="5435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Al ver nuestra tristeza,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Cristo al mundo llegó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y en la cruz de sus brazos,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la vida derramó.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Toma mi mano, hermano,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Cristo nos redimió</a:t>
            </a:r>
            <a:endParaRPr lang="en-US" sz="36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002" name="Picture 2" descr="glorify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52003" name="Rectangle 3"/>
          <p:cNvSpPr>
            <a:spLocks noChangeArrowheads="1"/>
          </p:cNvSpPr>
          <p:nvPr/>
        </p:nvSpPr>
        <p:spPr bwMode="auto">
          <a:xfrm>
            <a:off x="914400" y="1143000"/>
            <a:ext cx="46482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coro: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hermano ven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Toma mi mano y ven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a la mesa 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de nuestro Redentor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Unidos en la iglesia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Por la fe y el amor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050" name="Picture 2" descr="glorify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54051" name="Rectangle 3"/>
          <p:cNvSpPr>
            <a:spLocks noChangeArrowheads="1"/>
          </p:cNvSpPr>
          <p:nvPr/>
        </p:nvSpPr>
        <p:spPr bwMode="auto">
          <a:xfrm>
            <a:off x="555625" y="1512888"/>
            <a:ext cx="52324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El vino de su Sangre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nuestro dolor borró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y en pan de harina y vida,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nueva vida nos dio.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Toma mi mano, hermano,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Cristo nos redimió</a:t>
            </a:r>
            <a:endParaRPr lang="en-US" sz="36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6098" name="Picture 2" descr="glorify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56099" name="Rectangle 3"/>
          <p:cNvSpPr>
            <a:spLocks noChangeArrowheads="1"/>
          </p:cNvSpPr>
          <p:nvPr/>
        </p:nvSpPr>
        <p:spPr bwMode="auto">
          <a:xfrm>
            <a:off x="1143000" y="990600"/>
            <a:ext cx="46482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coro: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hermano ven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Toma mi mano y ven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a la mesa 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de nuestro Redentor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Unidos en la iglesia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Por la fe y el amor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8146" name="Picture 2" descr="glorify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58147" name="Rectangle 3"/>
          <p:cNvSpPr>
            <a:spLocks noChangeArrowheads="1"/>
          </p:cNvSpPr>
          <p:nvPr/>
        </p:nvSpPr>
        <p:spPr bwMode="auto">
          <a:xfrm>
            <a:off x="838200" y="1143000"/>
            <a:ext cx="52832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Hoy comemos su Cuerpo,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trigo de redención;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bebemos de su Sangre,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vino de cruz y amor.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Toma mi mano, hermano,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 smtClean="0">
                <a:solidFill>
                  <a:srgbClr val="FFFF00"/>
                </a:solidFill>
              </a:rPr>
              <a:t>alabemos a Dios</a:t>
            </a:r>
            <a:endParaRPr lang="en-US" sz="36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0194" name="Picture 2" descr="glorify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60195" name="Rectangle 3"/>
          <p:cNvSpPr>
            <a:spLocks noChangeArrowheads="1"/>
          </p:cNvSpPr>
          <p:nvPr/>
        </p:nvSpPr>
        <p:spPr bwMode="auto">
          <a:xfrm>
            <a:off x="1066800" y="1066800"/>
            <a:ext cx="47244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coro: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hermano ven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Toma mi mano y ven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Ven a la mesa 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de nuestro Redentor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Unidos en la iglesia</a:t>
            </a:r>
          </a:p>
          <a:p>
            <a:pPr eaLnBrk="0" fontAlgn="base" hangingPunct="0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</a:pPr>
            <a:r>
              <a:rPr lang="es-PE" sz="3600" dirty="0" smtClean="0">
                <a:solidFill>
                  <a:srgbClr val="FFFF00"/>
                </a:solidFill>
                <a:latin typeface="Tahoma" pitchFamily="34" charset="0"/>
                <a:cs typeface="Arial" charset="0"/>
              </a:rPr>
              <a:t>Por la fe y el amor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878" name="Picture 6" descr="hands_during_worship_pur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75876" name="Rectangle 4"/>
          <p:cNvSpPr>
            <a:spLocks noChangeArrowheads="1"/>
          </p:cNvSpPr>
          <p:nvPr/>
        </p:nvSpPr>
        <p:spPr bwMode="auto">
          <a:xfrm>
            <a:off x="1676400" y="381000"/>
            <a:ext cx="719455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r"/>
            <a:r>
              <a:rPr lang="es-PE" sz="3600" b="1">
                <a:solidFill>
                  <a:schemeClr val="bg1"/>
                </a:solidFill>
              </a:rPr>
              <a:t>//Con mis manos 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levantadas hacia el cielo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Me presento ante ti Oh mi Señor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Para recibir de ti, 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la fuerza y el poder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Para vivir junto a ti//</a:t>
            </a:r>
            <a:endParaRPr lang="en-US" sz="3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898" name="Picture 2" descr="hands_during_worship_pur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76899" name="Rectangle 3"/>
          <p:cNvSpPr>
            <a:spLocks noChangeArrowheads="1"/>
          </p:cNvSpPr>
          <p:nvPr/>
        </p:nvSpPr>
        <p:spPr bwMode="auto">
          <a:xfrm>
            <a:off x="1066800" y="182563"/>
            <a:ext cx="775335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r"/>
            <a:r>
              <a:rPr lang="es-PE" sz="3600" b="1">
                <a:solidFill>
                  <a:schemeClr val="bg1"/>
                </a:solidFill>
              </a:rPr>
              <a:t> //Llenas hoy mi corazón 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con tu presencia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Llenas de alegría y paz todo mi ser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En cualquier necesidad 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tú me responderás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Porque me amas, 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me amas//</a:t>
            </a:r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CkhULgujOks/Sm8h4hvA1XI/AAAAAAAAAGE/VmrVxA3Umh8/s320/Great+Intercessor+Church+Announcement+PowerPoint+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14403" y="2362200"/>
            <a:ext cx="5079211" cy="341632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Reconocimiento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las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Cumpleaños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Anuncios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entecostal-serm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74053" dir="3542175" algn="ctr" rotWithShape="0">
              <a:srgbClr val="808080"/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04800" y="3657600"/>
            <a:ext cx="7394012" cy="2800767"/>
          </a:xfrm>
          <a:prstGeom prst="rect">
            <a:avLst/>
          </a:prstGeom>
          <a:noFill/>
          <a:effectLst>
            <a:innerShdw blurRad="63500" dist="50800" dir="2700000">
              <a:schemeClr val="tx1">
                <a:alpha val="85000"/>
              </a:schemeClr>
            </a:inn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Estudio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Bíblico</a:t>
            </a:r>
            <a:endParaRPr lang="en-US" sz="8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Martes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6:00PM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fruits-vegetab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5105400"/>
            <a:ext cx="7774822" cy="12281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>
                <a:gd name="adj1" fmla="val 6250"/>
                <a:gd name="adj2" fmla="val -527"/>
              </a:avLst>
            </a:prstTxWarp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Distribución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Alimentos</a:t>
            </a:r>
            <a:endParaRPr lang="en-US" sz="5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Jueves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9:00AM.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304800" y="0"/>
            <a:ext cx="84946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Kid’s Club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Viernes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5:00PM</a:t>
            </a:r>
            <a:endParaRPr lang="en-US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www.self-change.com/images/counsel.jpg"/>
          <p:cNvPicPr>
            <a:picLocks noChangeAspect="1" noChangeArrowheads="1"/>
          </p:cNvPicPr>
          <p:nvPr/>
        </p:nvPicPr>
        <p:blipFill>
          <a:blip r:embed="rId2" cstate="print"/>
          <a:srcRect t="19259" b="25058"/>
          <a:stretch>
            <a:fillRect/>
          </a:stretch>
        </p:blipFill>
        <p:spPr bwMode="auto">
          <a:xfrm>
            <a:off x="0" y="0"/>
            <a:ext cx="9144000" cy="689956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04800" y="4572000"/>
            <a:ext cx="6705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Consejería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y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Pastoral</a:t>
            </a:r>
          </a:p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Previa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Cita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rds.yahoo.com/_ylt=A2KJkISDQLtMAD8AnIujzbkF/SIG=120ossapv/EXP=1287426563/**http%3a/www.ricardosplace.net/images/fo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759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762000" y="3810000"/>
            <a:ext cx="8120703" cy="28007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Proyecto</a:t>
            </a:r>
            <a:endParaRPr lang="en-US" sz="4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Tardeadas</a:t>
            </a:r>
            <a:r>
              <a:rPr lang="en-US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Mexicanas</a:t>
            </a:r>
            <a:endParaRPr lang="en-US" sz="4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Antojitos</a:t>
            </a:r>
            <a:r>
              <a:rPr lang="en-US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Artesanías</a:t>
            </a:r>
            <a:endParaRPr lang="en-US" sz="4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Viernes</a:t>
            </a:r>
            <a:r>
              <a:rPr lang="en-US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Sábado</a:t>
            </a:r>
            <a:r>
              <a:rPr lang="en-US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y Domingo</a:t>
            </a:r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1399" name="Picture 7" descr="J2Bsunls_-1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4438650" cy="2959100"/>
          </a:xfrm>
          <a:prstGeom prst="rect">
            <a:avLst/>
          </a:prstGeom>
          <a:noFill/>
        </p:spPr>
      </p:pic>
      <p:pic>
        <p:nvPicPr>
          <p:cNvPr id="1211397" name="Picture 5" descr="J2Bsunls_-1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5029200" cy="4105275"/>
          </a:xfrm>
          <a:prstGeom prst="rect">
            <a:avLst/>
          </a:prstGeom>
          <a:noFill/>
        </p:spPr>
      </p:pic>
      <p:pic>
        <p:nvPicPr>
          <p:cNvPr id="1211401" name="Picture 9" descr="J2Bsunls_-1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733800"/>
            <a:ext cx="4343400" cy="2895600"/>
          </a:xfrm>
          <a:prstGeom prst="rect">
            <a:avLst/>
          </a:prstGeom>
          <a:noFill/>
        </p:spPr>
      </p:pic>
      <p:sp>
        <p:nvSpPr>
          <p:cNvPr id="1211402" name="WordArt 10"/>
          <p:cNvSpPr>
            <a:spLocks noChangeArrowheads="1" noChangeShapeType="1" noTextEdit="1"/>
          </p:cNvSpPr>
          <p:nvPr/>
        </p:nvSpPr>
        <p:spPr bwMode="auto">
          <a:xfrm>
            <a:off x="5410200" y="762000"/>
            <a:ext cx="3352800" cy="1790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Viaje a Belén</a:t>
            </a:r>
          </a:p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Viernes </a:t>
            </a:r>
            <a:r>
              <a:rPr lang="es-ES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10</a:t>
            </a:r>
            <a:endParaRPr lang="es-ES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Hora 4:00PM</a:t>
            </a:r>
          </a:p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Venga con su movilidad</a:t>
            </a:r>
            <a:endParaRPr lang="en-US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3205" name="Picture 5" descr="753921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43050"/>
            <a:ext cx="7086600" cy="5314950"/>
          </a:xfrm>
          <a:prstGeom prst="rect">
            <a:avLst/>
          </a:prstGeom>
          <a:noFill/>
        </p:spPr>
      </p:pic>
      <p:sp>
        <p:nvSpPr>
          <p:cNvPr id="1203207" name="WordArt 7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8048625" cy="12192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Christmas Carol... </a:t>
            </a:r>
            <a:r>
              <a:rPr lang="en-US" sz="3600" kern="10" dirty="0" err="1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Jueves</a:t>
            </a:r>
            <a:r>
              <a:rPr lang="en-US" sz="3600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 17, </a:t>
            </a:r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6:00PM</a:t>
            </a:r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4290" name="Picture 2" descr="christmas31"/>
          <p:cNvPicPr>
            <a:picLocks noChangeAspect="1" noChangeArrowheads="1"/>
          </p:cNvPicPr>
          <p:nvPr/>
        </p:nvPicPr>
        <p:blipFill>
          <a:blip r:embed="rId3" cstate="print">
            <a:lum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35921" dir="2700000" algn="ctr" rotWithShape="0">
              <a:schemeClr val="tx1"/>
            </a:outerShdw>
          </a:effectLst>
        </p:spPr>
      </p:pic>
      <p:sp>
        <p:nvSpPr>
          <p:cNvPr id="1164291" name="WordArt 3"/>
          <p:cNvSpPr>
            <a:spLocks noChangeArrowheads="1" noChangeShapeType="1" noTextEdit="1"/>
          </p:cNvSpPr>
          <p:nvPr/>
        </p:nvSpPr>
        <p:spPr bwMode="auto">
          <a:xfrm>
            <a:off x="533400" y="2819400"/>
            <a:ext cx="7886700" cy="1333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400" b="1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chemeClr val="tx2">
                    <a:alpha val="80000"/>
                  </a:schemeClr>
                </a:outerShdw>
              </a:effectLst>
              <a:latin typeface="Vivaldi"/>
            </a:endParaRPr>
          </a:p>
          <a:p>
            <a:pPr algn="ctr"/>
            <a:r>
              <a:rPr lang="en-US" sz="4400" b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Navidad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 24 </a:t>
            </a:r>
            <a:r>
              <a:rPr lang="en-US" sz="4400" b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Diciembre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 </a:t>
            </a:r>
            <a:r>
              <a:rPr lang="en-US" sz="44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8:00pm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lordscreationsphotos.com/Action_lg/ChristmasCross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95600" y="762000"/>
            <a:ext cx="5715000" cy="31085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 sz="2800" dirty="0" smtClean="0">
                <a:solidFill>
                  <a:srgbClr val="FFFF00"/>
                </a:solidFill>
              </a:rPr>
              <a:t>Hebreos 12:28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pPr algn="r"/>
            <a:r>
              <a:rPr lang="es-ES" sz="2800" dirty="0" smtClean="0">
                <a:solidFill>
                  <a:srgbClr val="FFFF00"/>
                </a:solidFill>
              </a:rPr>
              <a:t>28 Así que nosotros, que estamos recibiendo un reino inconmovible, seamos agradecidos. Inspirados por esta gratitud, adoremos a Dios como a él le agrada, con temor reverente,</a:t>
            </a:r>
          </a:p>
          <a:p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graphicsforchristmas.com/myspace-graphics/images/scenic/1193738008-450-2.gif"/>
          <p:cNvPicPr>
            <a:picLocks noChangeAspect="1" noChangeArrowheads="1"/>
          </p:cNvPicPr>
          <p:nvPr/>
        </p:nvPicPr>
        <p:blipFill>
          <a:blip r:embed="rId3" cstate="print"/>
          <a:srcRect l="1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58344" y="4876800"/>
            <a:ext cx="679705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BENDICION FINAL</a:t>
            </a:r>
            <a:endParaRPr lang="en-US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482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2483" name="Rectangle 3"/>
          <p:cNvSpPr>
            <a:spLocks noChangeArrowheads="1"/>
          </p:cNvSpPr>
          <p:nvPr/>
        </p:nvSpPr>
        <p:spPr bwMode="auto">
          <a:xfrm>
            <a:off x="1143000" y="990600"/>
            <a:ext cx="4648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Jesús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ya</a:t>
            </a:r>
            <a:r>
              <a:rPr lang="en-US" sz="4400" b="1" dirty="0">
                <a:solidFill>
                  <a:schemeClr val="bg1"/>
                </a:solidFill>
              </a:rPr>
              <a:t> no </a:t>
            </a:r>
            <a:r>
              <a:rPr lang="en-US" sz="4400" b="1" dirty="0" err="1">
                <a:solidFill>
                  <a:schemeClr val="bg1"/>
                </a:solidFill>
              </a:rPr>
              <a:t>quiere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Posada en </a:t>
            </a:r>
            <a:r>
              <a:rPr lang="en-US" sz="4400" b="1" dirty="0" err="1">
                <a:solidFill>
                  <a:schemeClr val="bg1"/>
                </a:solidFill>
              </a:rPr>
              <a:t>mesón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Jesús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ya</a:t>
            </a:r>
            <a:r>
              <a:rPr lang="en-US" sz="4400" b="1" dirty="0">
                <a:solidFill>
                  <a:schemeClr val="bg1"/>
                </a:solidFill>
              </a:rPr>
              <a:t> no </a:t>
            </a:r>
            <a:r>
              <a:rPr lang="en-US" sz="4400" b="1" dirty="0" err="1">
                <a:solidFill>
                  <a:schemeClr val="bg1"/>
                </a:solidFill>
              </a:rPr>
              <a:t>quiere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Posada en </a:t>
            </a:r>
            <a:r>
              <a:rPr lang="en-US" sz="4400" b="1" dirty="0" err="1">
                <a:solidFill>
                  <a:schemeClr val="bg1"/>
                </a:solidFill>
              </a:rPr>
              <a:t>mesón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El </a:t>
            </a:r>
            <a:r>
              <a:rPr lang="en-US" sz="4400" b="1" dirty="0" err="1">
                <a:solidFill>
                  <a:schemeClr val="bg1"/>
                </a:solidFill>
              </a:rPr>
              <a:t>busca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morada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en </a:t>
            </a:r>
            <a:r>
              <a:rPr lang="en-US" sz="4400" b="1" dirty="0" err="1">
                <a:solidFill>
                  <a:schemeClr val="bg1"/>
                </a:solidFill>
              </a:rPr>
              <a:t>tu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corazón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El </a:t>
            </a:r>
            <a:r>
              <a:rPr lang="en-US" sz="4400" b="1" dirty="0" err="1">
                <a:solidFill>
                  <a:schemeClr val="bg1"/>
                </a:solidFill>
              </a:rPr>
              <a:t>busca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morada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en </a:t>
            </a:r>
            <a:r>
              <a:rPr lang="en-US" sz="4400" b="1" dirty="0" err="1">
                <a:solidFill>
                  <a:schemeClr val="bg1"/>
                </a:solidFill>
              </a:rPr>
              <a:t>tu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corazón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3600" b="1" dirty="0">
              <a:solidFill>
                <a:schemeClr val="bg1"/>
              </a:solidFill>
              <a:latin typeface="Annual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530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4531" name="Rectangle 3"/>
          <p:cNvSpPr>
            <a:spLocks noChangeArrowheads="1"/>
          </p:cNvSpPr>
          <p:nvPr/>
        </p:nvSpPr>
        <p:spPr bwMode="auto">
          <a:xfrm>
            <a:off x="1143000" y="990600"/>
            <a:ext cx="5867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Navidad</a:t>
            </a:r>
            <a:r>
              <a:rPr lang="en-US" sz="36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578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6579" name="Rectangle 3"/>
          <p:cNvSpPr>
            <a:spLocks noChangeArrowheads="1"/>
          </p:cNvSpPr>
          <p:nvPr/>
        </p:nvSpPr>
        <p:spPr bwMode="auto">
          <a:xfrm>
            <a:off x="1447800" y="1295400"/>
            <a:ext cx="4495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Abrele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tus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puertas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dejalo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entrar</a:t>
            </a:r>
            <a:r>
              <a:rPr lang="en-US" sz="4400" b="1" dirty="0">
                <a:solidFill>
                  <a:schemeClr val="bg1"/>
                </a:solidFill>
              </a:rPr>
              <a:t>;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Abrele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tus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puertas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dejalo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entrar</a:t>
            </a:r>
            <a:r>
              <a:rPr lang="en-US" sz="4400" b="1" dirty="0">
                <a:solidFill>
                  <a:schemeClr val="bg1"/>
                </a:solidFill>
              </a:rPr>
              <a:t>;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todos</a:t>
            </a:r>
            <a:r>
              <a:rPr lang="en-US" sz="4400" b="1" dirty="0">
                <a:solidFill>
                  <a:schemeClr val="bg1"/>
                </a:solidFill>
              </a:rPr>
              <a:t> los </a:t>
            </a:r>
            <a:r>
              <a:rPr lang="en-US" sz="4400" b="1" dirty="0" err="1">
                <a:solidFill>
                  <a:schemeClr val="bg1"/>
                </a:solidFill>
              </a:rPr>
              <a:t>días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Será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todos</a:t>
            </a:r>
            <a:r>
              <a:rPr lang="en-US" sz="4400" b="1" dirty="0">
                <a:solidFill>
                  <a:schemeClr val="bg1"/>
                </a:solidFill>
              </a:rPr>
              <a:t> los </a:t>
            </a:r>
            <a:r>
              <a:rPr lang="en-US" sz="4400" b="1" dirty="0" err="1">
                <a:solidFill>
                  <a:schemeClr val="bg1"/>
                </a:solidFill>
              </a:rPr>
              <a:t>días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Será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626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8627" name="Rectangle 3"/>
          <p:cNvSpPr>
            <a:spLocks noChangeArrowheads="1"/>
          </p:cNvSpPr>
          <p:nvPr/>
        </p:nvSpPr>
        <p:spPr bwMode="auto">
          <a:xfrm>
            <a:off x="1143000" y="533400"/>
            <a:ext cx="5867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34378A29-9A90-4D99-9739-B23A86022396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7274</TotalTime>
  <Words>1087</Words>
  <Application>Microsoft Office PowerPoint</Application>
  <PresentationFormat>On-screen Show (4:3)</PresentationFormat>
  <Paragraphs>322</Paragraphs>
  <Slides>61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Office Theme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609</cp:revision>
  <dcterms:created xsi:type="dcterms:W3CDTF">2010-06-07T16:40:23Z</dcterms:created>
  <dcterms:modified xsi:type="dcterms:W3CDTF">2010-11-26T09:47:35Z</dcterms:modified>
</cp:coreProperties>
</file>