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61"/>
  </p:notesMasterIdLst>
  <p:handoutMasterIdLst>
    <p:handoutMasterId r:id="rId62"/>
  </p:handoutMasterIdLst>
  <p:sldIdLst>
    <p:sldId id="256" r:id="rId3"/>
    <p:sldId id="617" r:id="rId4"/>
    <p:sldId id="616" r:id="rId5"/>
    <p:sldId id="615" r:id="rId6"/>
    <p:sldId id="257" r:id="rId7"/>
    <p:sldId id="261" r:id="rId8"/>
    <p:sldId id="262" r:id="rId9"/>
    <p:sldId id="263" r:id="rId10"/>
    <p:sldId id="575" r:id="rId11"/>
    <p:sldId id="576" r:id="rId12"/>
    <p:sldId id="577" r:id="rId13"/>
    <p:sldId id="266" r:id="rId14"/>
    <p:sldId id="391" r:id="rId15"/>
    <p:sldId id="618" r:id="rId16"/>
    <p:sldId id="619" r:id="rId17"/>
    <p:sldId id="621" r:id="rId18"/>
    <p:sldId id="598" r:id="rId19"/>
    <p:sldId id="620" r:id="rId20"/>
    <p:sldId id="371" r:id="rId21"/>
    <p:sldId id="622" r:id="rId22"/>
    <p:sldId id="623" r:id="rId23"/>
    <p:sldId id="590" r:id="rId24"/>
    <p:sldId id="591" r:id="rId25"/>
    <p:sldId id="592" r:id="rId26"/>
    <p:sldId id="593" r:id="rId27"/>
    <p:sldId id="594" r:id="rId28"/>
    <p:sldId id="595" r:id="rId29"/>
    <p:sldId id="596" r:id="rId30"/>
    <p:sldId id="597" r:id="rId31"/>
    <p:sldId id="397" r:id="rId32"/>
    <p:sldId id="624" r:id="rId33"/>
    <p:sldId id="625" r:id="rId34"/>
    <p:sldId id="495" r:id="rId35"/>
    <p:sldId id="605" r:id="rId36"/>
    <p:sldId id="606" r:id="rId37"/>
    <p:sldId id="290" r:id="rId38"/>
    <p:sldId id="607" r:id="rId39"/>
    <p:sldId id="608" r:id="rId40"/>
    <p:sldId id="294" r:id="rId41"/>
    <p:sldId id="578" r:id="rId42"/>
    <p:sldId id="609" r:id="rId43"/>
    <p:sldId id="610" r:id="rId44"/>
    <p:sldId id="545" r:id="rId45"/>
    <p:sldId id="546" r:id="rId46"/>
    <p:sldId id="298" r:id="rId47"/>
    <p:sldId id="365" r:id="rId48"/>
    <p:sldId id="304" r:id="rId49"/>
    <p:sldId id="423" r:id="rId50"/>
    <p:sldId id="306" r:id="rId51"/>
    <p:sldId id="305" r:id="rId52"/>
    <p:sldId id="425" r:id="rId53"/>
    <p:sldId id="611" r:id="rId54"/>
    <p:sldId id="564" r:id="rId55"/>
    <p:sldId id="307" r:id="rId56"/>
    <p:sldId id="311" r:id="rId57"/>
    <p:sldId id="612" r:id="rId58"/>
    <p:sldId id="613" r:id="rId59"/>
    <p:sldId id="6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C7F4"/>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709" autoAdjust="0"/>
  </p:normalViewPr>
  <p:slideViewPr>
    <p:cSldViewPr>
      <p:cViewPr>
        <p:scale>
          <a:sx n="70" d="100"/>
          <a:sy n="70" d="100"/>
        </p:scale>
        <p:origin x="-5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5BE7EB2-C755-4848-884C-CA18295E8F55}" type="datetimeFigureOut">
              <a:rPr lang="en-US" smtClean="0"/>
              <a:pPr/>
              <a:t>11/17/2010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B40DE7-0DC3-4C86-91F6-BD7BF6773C1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48E1BA-9D5D-42CF-8119-B431C38CA619}" type="datetimeFigureOut">
              <a:rPr lang="en-US" smtClean="0"/>
              <a:pPr/>
              <a:t>11/17/2010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BDE0BE-EC9A-494C-902B-F91645A6B5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Rot="1" noChangeAspect="1" noChangeArrowheads="1" noTextEdit="1"/>
          </p:cNvSpPr>
          <p:nvPr>
            <p:ph type="sldImg"/>
          </p:nvPr>
        </p:nvSpPr>
        <p:spPr>
          <a:ln/>
        </p:spPr>
      </p:sp>
      <p:sp>
        <p:nvSpPr>
          <p:cNvPr id="1001475"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Rot="1" noChangeAspect="1" noChangeArrowheads="1" noTextEdit="1"/>
          </p:cNvSpPr>
          <p:nvPr>
            <p:ph type="sldImg"/>
          </p:nvPr>
        </p:nvSpPr>
        <p:spPr>
          <a:ln/>
        </p:spPr>
      </p:sp>
      <p:sp>
        <p:nvSpPr>
          <p:cNvPr id="1003523"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2"/>
          <p:cNvSpPr>
            <a:spLocks noGrp="1" noRot="1" noChangeAspect="1" noChangeArrowheads="1" noTextEdit="1"/>
          </p:cNvSpPr>
          <p:nvPr>
            <p:ph type="sldImg"/>
          </p:nvPr>
        </p:nvSpPr>
        <p:spPr>
          <a:ln/>
        </p:spPr>
      </p:sp>
      <p:sp>
        <p:nvSpPr>
          <p:cNvPr id="1005571"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Rot="1" noChangeAspect="1" noChangeArrowheads="1" noTextEdit="1"/>
          </p:cNvSpPr>
          <p:nvPr>
            <p:ph type="sldImg"/>
          </p:nvPr>
        </p:nvSpPr>
        <p:spPr>
          <a:ln/>
        </p:spPr>
      </p:sp>
      <p:sp>
        <p:nvSpPr>
          <p:cNvPr id="1126403"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122" name="Rectangle 2"/>
          <p:cNvSpPr>
            <a:spLocks noGrp="1" noRot="1" noChangeAspect="1" noChangeArrowheads="1" noTextEdit="1"/>
          </p:cNvSpPr>
          <p:nvPr>
            <p:ph type="sldImg"/>
          </p:nvPr>
        </p:nvSpPr>
        <p:spPr>
          <a:ln/>
        </p:spPr>
      </p:sp>
      <p:sp>
        <p:nvSpPr>
          <p:cNvPr id="1285123"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7170" name="Rectangle 2"/>
          <p:cNvSpPr>
            <a:spLocks noGrp="1" noRot="1" noChangeAspect="1" noChangeArrowheads="1" noTextEdit="1"/>
          </p:cNvSpPr>
          <p:nvPr>
            <p:ph type="sldImg"/>
          </p:nvPr>
        </p:nvSpPr>
        <p:spPr>
          <a:ln/>
        </p:spPr>
      </p:sp>
      <p:sp>
        <p:nvSpPr>
          <p:cNvPr id="1287171"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266" name="Rectangle 2"/>
          <p:cNvSpPr>
            <a:spLocks noGrp="1" noRot="1" noChangeAspect="1" noChangeArrowheads="1" noTextEdit="1"/>
          </p:cNvSpPr>
          <p:nvPr>
            <p:ph type="sldImg"/>
          </p:nvPr>
        </p:nvSpPr>
        <p:spPr>
          <a:ln/>
        </p:spPr>
      </p:sp>
      <p:sp>
        <p:nvSpPr>
          <p:cNvPr id="1291267"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218" name="Rectangle 2"/>
          <p:cNvSpPr>
            <a:spLocks noGrp="1" noRot="1" noChangeAspect="1" noChangeArrowheads="1" noTextEdit="1"/>
          </p:cNvSpPr>
          <p:nvPr>
            <p:ph type="sldImg"/>
          </p:nvPr>
        </p:nvSpPr>
        <p:spPr>
          <a:ln/>
        </p:spPr>
      </p:sp>
      <p:sp>
        <p:nvSpPr>
          <p:cNvPr id="1289219"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362" name="Rectangle 2"/>
          <p:cNvSpPr>
            <a:spLocks noGrp="1" noRot="1" noChangeAspect="1" noChangeArrowheads="1" noTextEdit="1"/>
          </p:cNvSpPr>
          <p:nvPr>
            <p:ph type="sldImg"/>
          </p:nvPr>
        </p:nvSpPr>
        <p:spPr>
          <a:ln/>
        </p:spPr>
      </p:sp>
      <p:sp>
        <p:nvSpPr>
          <p:cNvPr id="1295363"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314" name="Rectangle 2"/>
          <p:cNvSpPr>
            <a:spLocks noGrp="1" noRot="1" noChangeAspect="1" noChangeArrowheads="1" noTextEdit="1"/>
          </p:cNvSpPr>
          <p:nvPr>
            <p:ph type="sldImg"/>
          </p:nvPr>
        </p:nvSpPr>
        <p:spPr>
          <a:ln/>
        </p:spPr>
      </p:sp>
      <p:sp>
        <p:nvSpPr>
          <p:cNvPr id="1293315"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410" name="Rectangle 2"/>
          <p:cNvSpPr>
            <a:spLocks noGrp="1" noRot="1" noChangeAspect="1" noChangeArrowheads="1" noTextEdit="1"/>
          </p:cNvSpPr>
          <p:nvPr>
            <p:ph type="sldImg"/>
          </p:nvPr>
        </p:nvSpPr>
        <p:spPr>
          <a:ln/>
        </p:spPr>
      </p:sp>
      <p:sp>
        <p:nvSpPr>
          <p:cNvPr id="1297411" name="Rectangle 3"/>
          <p:cNvSpPr>
            <a:spLocks noGrp="1" noChangeArrowheads="1"/>
          </p:cNvSpPr>
          <p:nvPr>
            <p:ph type="body" idx="1"/>
          </p:nvPr>
        </p:nvSpPr>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62" name="Rectangle 2"/>
          <p:cNvSpPr>
            <a:spLocks noGrp="1" noRot="1" noChangeAspect="1" noChangeArrowheads="1" noTextEdit="1"/>
          </p:cNvSpPr>
          <p:nvPr>
            <p:ph type="sldImg"/>
          </p:nvPr>
        </p:nvSpPr>
        <p:spPr>
          <a:ln/>
        </p:spPr>
      </p:sp>
      <p:sp>
        <p:nvSpPr>
          <p:cNvPr id="1013763" name="Rectangle 3"/>
          <p:cNvSpPr>
            <a:spLocks noGrp="1" noChangeArrowheads="1"/>
          </p:cNvSpPr>
          <p:nvPr>
            <p:ph type="body" idx="1"/>
          </p:nvPr>
        </p:nvSpPr>
        <p:spPr/>
        <p:txBody>
          <a:bodyPr/>
          <a:lstStyle/>
          <a:p>
            <a:endParaRPr lang="es-PE"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2"/>
          <p:cNvSpPr>
            <a:spLocks noGrp="1" noRot="1" noChangeAspect="1" noChangeArrowheads="1" noTextEdit="1"/>
          </p:cNvSpPr>
          <p:nvPr>
            <p:ph type="sldImg"/>
          </p:nvPr>
        </p:nvSpPr>
        <p:spPr>
          <a:ln/>
        </p:spPr>
      </p:sp>
      <p:sp>
        <p:nvSpPr>
          <p:cNvPr id="1015811" name="Rectangle 3"/>
          <p:cNvSpPr>
            <a:spLocks noGrp="1" noChangeArrowheads="1"/>
          </p:cNvSpPr>
          <p:nvPr>
            <p:ph type="body" idx="1"/>
          </p:nvPr>
        </p:nvSpPr>
        <p:spPr/>
        <p:txBody>
          <a:bodyPr/>
          <a:lstStyle/>
          <a:p>
            <a:endParaRPr lang="es-PE"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39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s-PE"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p:txBody>
          <a:bodyPr/>
          <a:lstStyle/>
          <a:p>
            <a:endParaRPr lang="es-PE"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endParaRPr lang="es-PE"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endParaRPr lang="es-PE"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BDE0BE-EC9A-494C-902B-F91645A6B5EA}" type="slidenum">
              <a:rPr lang="en-US" smtClean="0"/>
              <a:pPr/>
              <a:t>47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49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50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54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BDE0BE-EC9A-494C-902B-F91645A6B5EA}" type="slidenum">
              <a:rPr lang="en-US" smtClean="0"/>
              <a:pPr/>
              <a:t>55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Rot="1" noChangeAspect="1" noChangeArrowheads="1" noTextEdit="1"/>
          </p:cNvSpPr>
          <p:nvPr>
            <p:ph type="sldImg"/>
          </p:nvPr>
        </p:nvSpPr>
        <p:spPr>
          <a:ln/>
        </p:spPr>
      </p:sp>
      <p:sp>
        <p:nvSpPr>
          <p:cNvPr id="413699"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p:cNvSpPr>
            <a:spLocks noGrp="1" noRot="1" noChangeAspect="1" noChangeArrowheads="1" noTextEdit="1"/>
          </p:cNvSpPr>
          <p:nvPr>
            <p:ph type="sldImg"/>
          </p:nvPr>
        </p:nvSpPr>
        <p:spPr>
          <a:ln/>
        </p:spPr>
      </p:sp>
      <p:sp>
        <p:nvSpPr>
          <p:cNvPr id="851971"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Rectangle 2"/>
          <p:cNvSpPr>
            <a:spLocks noGrp="1" noRot="1" noChangeAspect="1" noChangeArrowheads="1" noTextEdit="1"/>
          </p:cNvSpPr>
          <p:nvPr>
            <p:ph type="sldImg"/>
          </p:nvPr>
        </p:nvSpPr>
        <p:spPr>
          <a:ln/>
        </p:spPr>
      </p:sp>
      <p:sp>
        <p:nvSpPr>
          <p:cNvPr id="854019" name="Rectangle 3"/>
          <p:cNvSpPr>
            <a:spLocks noGrp="1" noChangeArrowheads="1"/>
          </p:cNvSpPr>
          <p:nvPr>
            <p:ph type="body" idx="1"/>
          </p:nvPr>
        </p:nvSpPr>
        <p:spPr>
          <a:xfrm>
            <a:off x="914711" y="4344025"/>
            <a:ext cx="5028579" cy="4114488"/>
          </a:xfrm>
        </p:spPr>
        <p:txBody>
          <a:bodyPr/>
          <a:lstStyle/>
          <a:p>
            <a:endParaRPr lang="es-P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CCD33-079B-449A-98EF-41B319A7CB9D}" type="datetimeFigureOut">
              <a:rPr lang="en-US" smtClean="0"/>
              <a:pPr/>
              <a:t>11/17/2010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B75D-3984-4142-92D9-5137B65E519A}" type="slidenum">
              <a:rPr lang="en-US" smtClean="0"/>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CCD33-079B-449A-98EF-41B319A7CB9D}" type="datetimeFigureOut">
              <a:rPr lang="en-US" smtClean="0"/>
              <a:pPr/>
              <a:t>11/17/2010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B75D-3984-4142-92D9-5137B65E51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rds.yahoo.com/_ylt=A0S0207GVg1MZwIAvX.jzbkF/SIG=1248b35tc/EXP=1276028998/**http:/www.flickr.com/photos/lenareh/3283604990/"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6" name="Picture 6" descr="http://lh3.ggpht.com/_UdRXnpIgMJE/Rcz7efZNMHI/AAAAAAAAANQ/1fga8OOJzkM/s800/RIO%2004.JPG"/>
          <p:cNvPicPr>
            <a:picLocks noChangeAspect="1" noChangeArrowheads="1"/>
          </p:cNvPicPr>
          <p:nvPr/>
        </p:nvPicPr>
        <p:blipFill>
          <a:blip r:embed="rId3" cstate="print"/>
          <a:srcRect/>
          <a:stretch>
            <a:fillRect/>
          </a:stretch>
        </p:blipFill>
        <p:spPr bwMode="auto">
          <a:xfrm>
            <a:off x="-1" y="0"/>
            <a:ext cx="9144001" cy="6858000"/>
          </a:xfrm>
          <a:prstGeom prst="rect">
            <a:avLst/>
          </a:prstGeom>
          <a:noFill/>
        </p:spPr>
      </p:pic>
      <p:sp>
        <p:nvSpPr>
          <p:cNvPr id="5" name="Rectangle 4"/>
          <p:cNvSpPr/>
          <p:nvPr/>
        </p:nvSpPr>
        <p:spPr>
          <a:xfrm>
            <a:off x="304800" y="457200"/>
            <a:ext cx="8458200" cy="1323439"/>
          </a:xfrm>
          <a:prstGeom prst="rect">
            <a:avLst/>
          </a:prstGeom>
          <a:noFill/>
          <a:ln>
            <a:noFill/>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r>
              <a:rPr lang="en-US" sz="8000" b="1" dirty="0" smtClean="0">
                <a:ln w="12700">
                  <a:solidFill>
                    <a:schemeClr val="tx2">
                      <a:satMod val="155000"/>
                    </a:schemeClr>
                  </a:solidFill>
                  <a:prstDash val="solid"/>
                </a:ln>
                <a:solidFill>
                  <a:srgbClr val="FFC000"/>
                </a:solidFill>
                <a:effectLst>
                  <a:glow rad="228600">
                    <a:schemeClr val="accent1">
                      <a:satMod val="175000"/>
                      <a:alpha val="40000"/>
                    </a:schemeClr>
                  </a:glow>
                  <a:outerShdw blurRad="41275" dist="20320" dir="1800000" algn="tl" rotWithShape="0">
                    <a:srgbClr val="000000">
                      <a:alpha val="40000"/>
                    </a:srgbClr>
                  </a:outerShdw>
                </a:effectLst>
                <a:latin typeface="Berlin Sans FB Demi" pitchFamily="34" charset="0"/>
              </a:rPr>
              <a:t>CRISTO REY</a:t>
            </a:r>
            <a:endParaRPr lang="en-US" sz="8000" b="1" dirty="0">
              <a:ln w="12700">
                <a:solidFill>
                  <a:schemeClr val="tx2">
                    <a:satMod val="155000"/>
                  </a:schemeClr>
                </a:solidFill>
                <a:prstDash val="solid"/>
              </a:ln>
              <a:solidFill>
                <a:srgbClr val="FFC000"/>
              </a:solidFill>
              <a:effectLst>
                <a:glow rad="228600">
                  <a:schemeClr val="accent1">
                    <a:satMod val="175000"/>
                    <a:alpha val="40000"/>
                  </a:schemeClr>
                </a:glow>
                <a:outerShdw blurRad="41275" dist="20320" dir="1800000" algn="tl" rotWithShape="0">
                  <a:srgbClr val="000000">
                    <a:alpha val="40000"/>
                  </a:srgbClr>
                </a:outerShdw>
              </a:effectLst>
              <a:latin typeface="Berlin Sans FB Demi" pitchFamily="34" charset="0"/>
            </a:endParaRPr>
          </a:p>
        </p:txBody>
      </p:sp>
      <p:sp>
        <p:nvSpPr>
          <p:cNvPr id="6" name="Rectangle 5"/>
          <p:cNvSpPr/>
          <p:nvPr/>
        </p:nvSpPr>
        <p:spPr>
          <a:xfrm>
            <a:off x="457200" y="1371600"/>
            <a:ext cx="5240923" cy="707886"/>
          </a:xfrm>
          <a:prstGeom prst="rect">
            <a:avLst/>
          </a:prstGeom>
          <a:noFill/>
          <a:ln>
            <a:noFill/>
          </a:ln>
          <a:effectLst>
            <a:glow rad="228600">
              <a:schemeClr val="accent2">
                <a:satMod val="175000"/>
                <a:alpha val="40000"/>
              </a:schemeClr>
            </a:glow>
          </a:effectLst>
        </p:spPr>
        <p:txBody>
          <a:bodyPr wrap="none" lIns="91440" tIns="45720" rIns="91440" bIns="45720">
            <a:spAutoFit/>
          </a:bodyPr>
          <a:lstStyle/>
          <a:p>
            <a:pPr algn="ctr"/>
            <a:r>
              <a:rPr lang="en-US" sz="4000" b="1" dirty="0" err="1" smtClean="0">
                <a:ln w="12700">
                  <a:solidFill>
                    <a:schemeClr val="tx2">
                      <a:satMod val="155000"/>
                    </a:schemeClr>
                  </a:solidFill>
                  <a:prstDash val="solid"/>
                </a:ln>
                <a:solidFill>
                  <a:srgbClr val="FFC000"/>
                </a:solidFill>
                <a:effectLst>
                  <a:glow rad="228600">
                    <a:schemeClr val="accent1">
                      <a:satMod val="175000"/>
                      <a:alpha val="40000"/>
                    </a:schemeClr>
                  </a:glow>
                  <a:outerShdw blurRad="41275" dist="20320" dir="1800000" algn="tl" rotWithShape="0">
                    <a:srgbClr val="000000">
                      <a:alpha val="40000"/>
                    </a:srgbClr>
                  </a:outerShdw>
                </a:effectLst>
                <a:latin typeface="Blue Highway Condensed" pitchFamily="2" charset="0"/>
              </a:rPr>
              <a:t>Bienvenidos</a:t>
            </a:r>
            <a:r>
              <a:rPr lang="en-US" sz="4000" b="1" dirty="0" smtClean="0">
                <a:ln w="12700">
                  <a:solidFill>
                    <a:schemeClr val="tx2">
                      <a:satMod val="155000"/>
                    </a:schemeClr>
                  </a:solidFill>
                  <a:prstDash val="solid"/>
                </a:ln>
                <a:solidFill>
                  <a:srgbClr val="FFC000"/>
                </a:solidFill>
                <a:effectLst>
                  <a:glow rad="228600">
                    <a:schemeClr val="accent1">
                      <a:satMod val="175000"/>
                      <a:alpha val="40000"/>
                    </a:schemeClr>
                  </a:glow>
                  <a:outerShdw blurRad="41275" dist="20320" dir="1800000" algn="tl" rotWithShape="0">
                    <a:srgbClr val="000000">
                      <a:alpha val="40000"/>
                    </a:srgbClr>
                  </a:outerShdw>
                </a:effectLst>
                <a:latin typeface="Blue Highway Condensed" pitchFamily="2" charset="0"/>
              </a:rPr>
              <a:t> a Pueblo de Dios Lutheran Church</a:t>
            </a:r>
            <a:endParaRPr lang="en-US" sz="4000" b="1" dirty="0">
              <a:ln w="12700">
                <a:solidFill>
                  <a:schemeClr val="tx2">
                    <a:satMod val="155000"/>
                  </a:schemeClr>
                </a:solidFill>
                <a:prstDash val="solid"/>
              </a:ln>
              <a:solidFill>
                <a:srgbClr val="FFC000"/>
              </a:solidFill>
              <a:effectLst>
                <a:glow rad="228600">
                  <a:schemeClr val="accent1">
                    <a:satMod val="175000"/>
                    <a:alpha val="40000"/>
                  </a:schemeClr>
                </a:glow>
                <a:outerShdw blurRad="41275" dist="20320" dir="1800000" algn="tl" rotWithShape="0">
                  <a:srgbClr val="000000">
                    <a:alpha val="40000"/>
                  </a:srgbClr>
                </a:outerShdw>
              </a:effectLst>
              <a:latin typeface="Blue Highway Condensed" pitchFamily="2"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2" name="Picture 6" descr="http://www.wallpaperweb.org/wallpaper/known_places/1600x1200/Christ_the_Redeemer_at_Sunset_Rio_de_Janeiro_Brazi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609600" y="838200"/>
            <a:ext cx="7010400" cy="2862322"/>
          </a:xfrm>
          <a:prstGeom prst="rect">
            <a:avLst/>
          </a:prstGeom>
          <a:effectLst>
            <a:outerShdw blurRad="50800" dist="38100" dir="2700000" algn="tl" rotWithShape="0">
              <a:prstClr val="black">
                <a:alpha val="67000"/>
              </a:prstClr>
            </a:outerShdw>
          </a:effectLst>
        </p:spPr>
        <p:txBody>
          <a:bodyPr wrap="square">
            <a:spAutoFit/>
          </a:bodyPr>
          <a:lstStyle/>
          <a:p>
            <a:r>
              <a:rPr lang="es-ES" sz="3600" b="1" dirty="0" smtClean="0">
                <a:solidFill>
                  <a:srgbClr val="FF0000"/>
                </a:solidFill>
              </a:rPr>
              <a:t>Majestad</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r>
              <a:rPr lang="es-ES" sz="3600" b="1" dirty="0" smtClean="0">
                <a:solidFill>
                  <a:srgbClr val="FF0000"/>
                </a:solidFill>
              </a:rPr>
              <a:t>adorad</a:t>
            </a:r>
            <a:r>
              <a:rPr lang="es-ES" sz="3600" dirty="0" smtClean="0">
                <a:solidFill>
                  <a:srgbClr val="FF0000"/>
                </a:solidFill>
              </a:rPr>
              <a:t> </a:t>
            </a:r>
            <a:r>
              <a:rPr lang="es-ES" sz="3600" b="1" dirty="0" smtClean="0">
                <a:solidFill>
                  <a:srgbClr val="FF0000"/>
                </a:solidFill>
              </a:rPr>
              <a:t>su</a:t>
            </a:r>
            <a:r>
              <a:rPr lang="es-ES" sz="3600" dirty="0" smtClean="0">
                <a:solidFill>
                  <a:srgbClr val="FF0000"/>
                </a:solidFill>
              </a:rPr>
              <a:t> </a:t>
            </a:r>
            <a:r>
              <a:rPr lang="es-ES" sz="3600" b="1" dirty="0" smtClean="0">
                <a:solidFill>
                  <a:srgbClr val="FF0000"/>
                </a:solidFill>
              </a:rPr>
              <a:t>Majestad</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A</a:t>
            </a:r>
            <a:r>
              <a:rPr lang="es-ES" sz="3600" dirty="0" smtClean="0">
                <a:solidFill>
                  <a:srgbClr val="FF0000"/>
                </a:solidFill>
              </a:rPr>
              <a:t> </a:t>
            </a:r>
            <a:r>
              <a:rPr lang="es-ES" sz="3600" b="1" dirty="0" smtClean="0">
                <a:solidFill>
                  <a:srgbClr val="FF0000"/>
                </a:solidFill>
              </a:rPr>
              <a:t>Jesús</a:t>
            </a:r>
            <a:r>
              <a:rPr lang="es-ES" sz="3600" dirty="0" smtClean="0">
                <a:solidFill>
                  <a:srgbClr val="FF0000"/>
                </a:solidFill>
              </a:rPr>
              <a:t> </a:t>
            </a:r>
            <a:r>
              <a:rPr lang="es-ES" sz="3600" b="1" dirty="0" smtClean="0">
                <a:solidFill>
                  <a:srgbClr val="FF0000"/>
                </a:solidFill>
              </a:rPr>
              <a:t>demos</a:t>
            </a:r>
            <a:r>
              <a:rPr lang="es-ES" sz="3600" dirty="0" smtClean="0">
                <a:solidFill>
                  <a:srgbClr val="FF0000"/>
                </a:solidFill>
              </a:rPr>
              <a:t> </a:t>
            </a:r>
            <a:r>
              <a:rPr lang="es-ES" sz="3600" b="1" dirty="0" smtClean="0">
                <a:solidFill>
                  <a:srgbClr val="FF0000"/>
                </a:solidFill>
              </a:rPr>
              <a:t>gloria</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r>
              <a:rPr lang="es-ES" sz="3600" b="1" dirty="0" smtClean="0">
                <a:solidFill>
                  <a:srgbClr val="FF0000"/>
                </a:solidFill>
              </a:rPr>
              <a:t>honra</a:t>
            </a:r>
            <a:r>
              <a:rPr lang="es-ES" sz="3600" dirty="0" smtClean="0">
                <a:solidFill>
                  <a:srgbClr val="FF0000"/>
                </a:solidFill>
              </a:rPr>
              <a:t> </a:t>
            </a:r>
            <a:r>
              <a:rPr lang="es-ES" sz="3600" b="1" dirty="0" smtClean="0">
                <a:solidFill>
                  <a:srgbClr val="FF0000"/>
                </a:solidFill>
              </a:rPr>
              <a:t>y</a:t>
            </a:r>
            <a:r>
              <a:rPr lang="es-ES" sz="3600" dirty="0" smtClean="0">
                <a:solidFill>
                  <a:srgbClr val="FF0000"/>
                </a:solidFill>
              </a:rPr>
              <a:t> </a:t>
            </a:r>
            <a:r>
              <a:rPr lang="es-ES" sz="3600" b="1" dirty="0" smtClean="0">
                <a:solidFill>
                  <a:srgbClr val="FF0000"/>
                </a:solidFill>
              </a:rPr>
              <a:t>loor</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Majestad</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r>
              <a:rPr lang="es-ES" sz="3600" b="1" dirty="0" smtClean="0">
                <a:solidFill>
                  <a:srgbClr val="FF0000"/>
                </a:solidFill>
              </a:rPr>
              <a:t>reino</a:t>
            </a:r>
            <a:r>
              <a:rPr lang="es-ES" sz="3600" dirty="0" smtClean="0">
                <a:solidFill>
                  <a:srgbClr val="FF0000"/>
                </a:solidFill>
              </a:rPr>
              <a:t> </a:t>
            </a:r>
            <a:r>
              <a:rPr lang="es-ES" sz="3600" b="1" dirty="0" smtClean="0">
                <a:solidFill>
                  <a:srgbClr val="FF0000"/>
                </a:solidFill>
              </a:rPr>
              <a:t>y</a:t>
            </a:r>
            <a:r>
              <a:rPr lang="es-ES" sz="3600" dirty="0" smtClean="0">
                <a:solidFill>
                  <a:srgbClr val="FF0000"/>
                </a:solidFill>
              </a:rPr>
              <a:t> </a:t>
            </a:r>
            <a:r>
              <a:rPr lang="es-ES" sz="3600" b="1" dirty="0" smtClean="0">
                <a:solidFill>
                  <a:srgbClr val="FF0000"/>
                </a:solidFill>
              </a:rPr>
              <a:t>autoridad</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Fluye del trono hacia su pueblo, </a:t>
            </a:r>
            <a:endParaRPr lang="es-ES" sz="3600" b="1" dirty="0" smtClean="0">
              <a:solidFill>
                <a:srgbClr val="FF0000"/>
              </a:solidFill>
            </a:endParaRPr>
          </a:p>
          <a:p>
            <a:r>
              <a:rPr lang="es-ES" sz="3600" b="1" dirty="0" smtClean="0">
                <a:solidFill>
                  <a:srgbClr val="FF0000"/>
                </a:solidFill>
              </a:rPr>
              <a:t>a </a:t>
            </a:r>
            <a:r>
              <a:rPr lang="es-ES" sz="3600" b="1" dirty="0" smtClean="0">
                <a:solidFill>
                  <a:srgbClr val="FF0000"/>
                </a:solidFill>
              </a:rPr>
              <a:t>El cantad</a:t>
            </a:r>
            <a:r>
              <a:rPr lang="es-ES" sz="3600" b="1" dirty="0" smtClean="0">
                <a:solidFill>
                  <a:srgbClr val="FF0000"/>
                </a:solidFill>
              </a:rPr>
              <a:t>.</a:t>
            </a:r>
            <a:endParaRPr lang="en-US" sz="3600" dirty="0">
              <a:solidFill>
                <a:srgbClr val="FF0000"/>
              </a:solidFill>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2" name="Picture 6" descr="http://www.wallpaperweb.org/wallpaper/known_places/1600x1200/Christ_the_Redeemer_at_Sunset_Rio_de_Janeiro_Brazi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1371600" y="914400"/>
            <a:ext cx="5257800" cy="2308324"/>
          </a:xfrm>
          <a:prstGeom prst="rect">
            <a:avLst/>
          </a:prstGeom>
          <a:effectLst>
            <a:outerShdw blurRad="50800" dist="38100" dir="2700000" algn="tl" rotWithShape="0">
              <a:prstClr val="black">
                <a:alpha val="67000"/>
              </a:prstClr>
            </a:outerShdw>
          </a:effectLst>
        </p:spPr>
        <p:txBody>
          <a:bodyPr wrap="square">
            <a:spAutoFit/>
          </a:bodyPr>
          <a:lstStyle/>
          <a:p>
            <a:r>
              <a:rPr lang="es-ES" sz="3600" b="1" dirty="0" smtClean="0">
                <a:solidFill>
                  <a:srgbClr val="FF0000"/>
                </a:solidFill>
              </a:rPr>
              <a:t>Exaltad</a:t>
            </a:r>
            <a:r>
              <a:rPr lang="es-ES" sz="3600" dirty="0" smtClean="0">
                <a:solidFill>
                  <a:srgbClr val="FF0000"/>
                </a:solidFill>
              </a:rPr>
              <a:t> </a:t>
            </a:r>
            <a:r>
              <a:rPr lang="es-ES" sz="3600" b="1" dirty="0" smtClean="0">
                <a:solidFill>
                  <a:srgbClr val="FF0000"/>
                </a:solidFill>
              </a:rPr>
              <a:t>y</a:t>
            </a:r>
            <a:r>
              <a:rPr lang="es-ES" sz="3600" dirty="0" smtClean="0">
                <a:solidFill>
                  <a:srgbClr val="FF0000"/>
                </a:solidFill>
              </a:rPr>
              <a:t> </a:t>
            </a:r>
            <a:r>
              <a:rPr lang="es-ES" sz="3600" b="1" dirty="0" smtClean="0">
                <a:solidFill>
                  <a:srgbClr val="FF0000"/>
                </a:solidFill>
              </a:rPr>
              <a:t>Proclamad</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El</a:t>
            </a:r>
            <a:r>
              <a:rPr lang="es-ES" sz="3600" dirty="0" smtClean="0">
                <a:solidFill>
                  <a:srgbClr val="FF0000"/>
                </a:solidFill>
              </a:rPr>
              <a:t> </a:t>
            </a:r>
            <a:r>
              <a:rPr lang="es-ES" sz="3600" b="1" dirty="0" smtClean="0">
                <a:solidFill>
                  <a:srgbClr val="FF0000"/>
                </a:solidFill>
              </a:rPr>
              <a:t>nombre</a:t>
            </a:r>
            <a:r>
              <a:rPr lang="es-ES" sz="3600" dirty="0" smtClean="0">
                <a:solidFill>
                  <a:srgbClr val="FF0000"/>
                </a:solidFill>
              </a:rPr>
              <a:t> </a:t>
            </a:r>
            <a:r>
              <a:rPr lang="es-ES" sz="3600" b="1" dirty="0" smtClean="0">
                <a:solidFill>
                  <a:srgbClr val="FF0000"/>
                </a:solidFill>
              </a:rPr>
              <a:t>de</a:t>
            </a:r>
            <a:r>
              <a:rPr lang="es-ES" sz="3600" dirty="0" smtClean="0">
                <a:solidFill>
                  <a:srgbClr val="FF0000"/>
                </a:solidFill>
              </a:rPr>
              <a:t> </a:t>
            </a:r>
            <a:r>
              <a:rPr lang="es-ES" sz="3600" b="1" dirty="0" smtClean="0">
                <a:solidFill>
                  <a:srgbClr val="FF0000"/>
                </a:solidFill>
              </a:rPr>
              <a:t>Cristo</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Magnificad</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r>
              <a:rPr lang="es-ES" sz="3600" b="1" dirty="0" smtClean="0">
                <a:solidFill>
                  <a:srgbClr val="FF0000"/>
                </a:solidFill>
              </a:rPr>
              <a:t>Glorificad</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A</a:t>
            </a:r>
            <a:r>
              <a:rPr lang="es-ES" sz="3600" dirty="0" smtClean="0">
                <a:solidFill>
                  <a:srgbClr val="FF0000"/>
                </a:solidFill>
              </a:rPr>
              <a:t> </a:t>
            </a:r>
            <a:r>
              <a:rPr lang="es-ES" sz="3600" b="1" dirty="0" smtClean="0">
                <a:solidFill>
                  <a:srgbClr val="FF0000"/>
                </a:solidFill>
              </a:rPr>
              <a:t>Cristo</a:t>
            </a:r>
            <a:r>
              <a:rPr lang="es-ES" sz="3600" dirty="0" smtClean="0">
                <a:solidFill>
                  <a:srgbClr val="FF0000"/>
                </a:solidFill>
              </a:rPr>
              <a:t> </a:t>
            </a:r>
            <a:r>
              <a:rPr lang="es-ES" sz="3600" b="1" dirty="0" smtClean="0">
                <a:solidFill>
                  <a:srgbClr val="FF0000"/>
                </a:solidFill>
              </a:rPr>
              <a:t>el</a:t>
            </a:r>
            <a:r>
              <a:rPr lang="es-ES" sz="3600" dirty="0" smtClean="0">
                <a:solidFill>
                  <a:srgbClr val="FF0000"/>
                </a:solidFill>
              </a:rPr>
              <a:t> </a:t>
            </a:r>
            <a:r>
              <a:rPr lang="es-ES" sz="3600" b="1" dirty="0" smtClean="0">
                <a:solidFill>
                  <a:srgbClr val="FF0000"/>
                </a:solidFill>
              </a:rPr>
              <a:t>Rey.</a:t>
            </a:r>
            <a:r>
              <a:rPr lang="es-ES" sz="3600" dirty="0" smtClean="0">
                <a:solidFill>
                  <a:srgbClr val="FF0000"/>
                </a:solidFill>
              </a:rPr>
              <a:t> </a:t>
            </a:r>
            <a:endParaRPr lang="en-US" sz="3600" dirty="0">
              <a:solidFill>
                <a:srgbClr val="FF0000"/>
              </a:solidFill>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2" name="Picture 6" descr="http://www.wallpaperweb.org/wallpaper/known_places/1600x1200/Christ_the_Redeemer_at_Sunset_Rio_de_Janeiro_Brazi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914400" y="1371600"/>
            <a:ext cx="6477000" cy="1754326"/>
          </a:xfrm>
          <a:prstGeom prst="rect">
            <a:avLst/>
          </a:prstGeom>
          <a:effectLst>
            <a:outerShdw blurRad="50800" dist="38100" dir="2700000" algn="tl" rotWithShape="0">
              <a:prstClr val="black">
                <a:alpha val="67000"/>
              </a:prstClr>
            </a:outerShdw>
          </a:effectLst>
        </p:spPr>
        <p:txBody>
          <a:bodyPr wrap="square">
            <a:spAutoFit/>
          </a:bodyPr>
          <a:lstStyle/>
          <a:p>
            <a:r>
              <a:rPr lang="es-ES" sz="3600" b="1" dirty="0" smtClean="0">
                <a:solidFill>
                  <a:srgbClr val="FF0000"/>
                </a:solidFill>
              </a:rPr>
              <a:t>Majestad</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r>
              <a:rPr lang="es-ES" sz="3600" b="1" dirty="0" smtClean="0">
                <a:solidFill>
                  <a:srgbClr val="FF0000"/>
                </a:solidFill>
              </a:rPr>
              <a:t>adorad </a:t>
            </a:r>
            <a:r>
              <a:rPr lang="es-ES" sz="3600" b="1" dirty="0" smtClean="0">
                <a:solidFill>
                  <a:srgbClr val="FF0000"/>
                </a:solidFill>
              </a:rPr>
              <a:t>su</a:t>
            </a:r>
            <a:r>
              <a:rPr lang="es-ES" sz="3600" dirty="0" smtClean="0">
                <a:solidFill>
                  <a:srgbClr val="FF0000"/>
                </a:solidFill>
              </a:rPr>
              <a:t> </a:t>
            </a:r>
            <a:r>
              <a:rPr lang="es-ES" sz="3600" b="1" dirty="0" smtClean="0">
                <a:solidFill>
                  <a:srgbClr val="FF0000"/>
                </a:solidFill>
              </a:rPr>
              <a:t>Majestad</a:t>
            </a:r>
            <a:r>
              <a:rPr lang="es-ES" sz="3600" dirty="0" smtClean="0">
                <a:solidFill>
                  <a:srgbClr val="FF0000"/>
                </a:solidFill>
              </a:rPr>
              <a:t> </a:t>
            </a:r>
            <a:r>
              <a:rPr lang="es-ES" sz="3600" b="1" dirty="0" smtClean="0">
                <a:solidFill>
                  <a:srgbClr val="FF0000"/>
                </a:solidFill>
              </a:rPr>
              <a:t/>
            </a:r>
            <a:br>
              <a:rPr lang="es-ES" sz="3600" b="1" dirty="0" smtClean="0">
                <a:solidFill>
                  <a:srgbClr val="FF0000"/>
                </a:solidFill>
              </a:rPr>
            </a:br>
            <a:r>
              <a:rPr lang="es-ES" sz="3600" b="1" dirty="0" smtClean="0">
                <a:solidFill>
                  <a:srgbClr val="FF0000"/>
                </a:solidFill>
              </a:rPr>
              <a:t>Jesús</a:t>
            </a:r>
            <a:r>
              <a:rPr lang="es-ES" sz="3600" dirty="0" smtClean="0">
                <a:solidFill>
                  <a:srgbClr val="FF0000"/>
                </a:solidFill>
              </a:rPr>
              <a:t> </a:t>
            </a:r>
            <a:r>
              <a:rPr lang="es-ES" sz="3600" b="1" dirty="0" smtClean="0">
                <a:solidFill>
                  <a:srgbClr val="FF0000"/>
                </a:solidFill>
              </a:rPr>
              <a:t>murió</a:t>
            </a:r>
            <a:r>
              <a:rPr lang="es-ES" sz="3600" dirty="0" smtClean="0">
                <a:solidFill>
                  <a:srgbClr val="FF0000"/>
                </a:solidFill>
              </a:rPr>
              <a:t> </a:t>
            </a:r>
            <a:r>
              <a:rPr lang="es-ES" sz="3600" b="1" dirty="0" smtClean="0">
                <a:solidFill>
                  <a:srgbClr val="FF0000"/>
                </a:solidFill>
              </a:rPr>
              <a:t>y</a:t>
            </a:r>
            <a:r>
              <a:rPr lang="es-ES" sz="3600" dirty="0" smtClean="0">
                <a:solidFill>
                  <a:srgbClr val="FF0000"/>
                </a:solidFill>
              </a:rPr>
              <a:t> </a:t>
            </a:r>
            <a:r>
              <a:rPr lang="es-ES" sz="3600" b="1" dirty="0" smtClean="0">
                <a:solidFill>
                  <a:srgbClr val="FF0000"/>
                </a:solidFill>
              </a:rPr>
              <a:t>resucitó</a:t>
            </a:r>
            <a:r>
              <a:rPr lang="es-ES" sz="3600" dirty="0" smtClean="0">
                <a:solidFill>
                  <a:srgbClr val="FF0000"/>
                </a:solidFill>
              </a:rPr>
              <a:t> </a:t>
            </a:r>
            <a:r>
              <a:rPr lang="es-ES" sz="3600" b="1" dirty="0" smtClean="0">
                <a:solidFill>
                  <a:srgbClr val="FF0000"/>
                </a:solidFill>
              </a:rPr>
              <a:t>,</a:t>
            </a:r>
            <a:r>
              <a:rPr lang="es-ES" sz="3600" dirty="0" smtClean="0">
                <a:solidFill>
                  <a:srgbClr val="FF0000"/>
                </a:solidFill>
              </a:rPr>
              <a:t> </a:t>
            </a:r>
            <a:endParaRPr lang="es-ES" sz="3600" dirty="0" smtClean="0">
              <a:solidFill>
                <a:srgbClr val="FF0000"/>
              </a:solidFill>
            </a:endParaRPr>
          </a:p>
          <a:p>
            <a:r>
              <a:rPr lang="es-ES" sz="3600" b="1" dirty="0" smtClean="0">
                <a:solidFill>
                  <a:srgbClr val="FF0000"/>
                </a:solidFill>
              </a:rPr>
              <a:t>de</a:t>
            </a:r>
            <a:r>
              <a:rPr lang="es-ES" sz="3600" dirty="0" smtClean="0">
                <a:solidFill>
                  <a:srgbClr val="FF0000"/>
                </a:solidFill>
              </a:rPr>
              <a:t> </a:t>
            </a:r>
            <a:r>
              <a:rPr lang="es-ES" sz="3600" b="1" dirty="0" smtClean="0">
                <a:solidFill>
                  <a:srgbClr val="FF0000"/>
                </a:solidFill>
              </a:rPr>
              <a:t>reyes</a:t>
            </a:r>
            <a:r>
              <a:rPr lang="es-ES" sz="3600" dirty="0" smtClean="0">
                <a:solidFill>
                  <a:srgbClr val="FF0000"/>
                </a:solidFill>
              </a:rPr>
              <a:t> </a:t>
            </a:r>
            <a:r>
              <a:rPr lang="es-ES" sz="3600" b="1" dirty="0" smtClean="0">
                <a:solidFill>
                  <a:srgbClr val="FF0000"/>
                </a:solidFill>
              </a:rPr>
              <a:t>es</a:t>
            </a:r>
            <a:r>
              <a:rPr lang="es-ES" sz="3600" dirty="0" smtClean="0">
                <a:solidFill>
                  <a:srgbClr val="FF0000"/>
                </a:solidFill>
              </a:rPr>
              <a:t> </a:t>
            </a:r>
            <a:r>
              <a:rPr lang="es-ES" sz="3600" b="1" dirty="0" smtClean="0">
                <a:solidFill>
                  <a:srgbClr val="FF0000"/>
                </a:solidFill>
              </a:rPr>
              <a:t>Rey.</a:t>
            </a:r>
            <a:endParaRPr lang="en-US" sz="3600" dirty="0">
              <a:solidFill>
                <a:srgbClr val="FF0000"/>
              </a:solidFill>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rds.yahoo.com/_ylt=A0S020tcKQ1MyTIAXROjzbkF/SIG=12lpe6j9r/EXP=1276017372/**http%3a/1111journey.com/wp-content/uploads/2009/01/jesus-cros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Rectangle 1"/>
          <p:cNvSpPr/>
          <p:nvPr/>
        </p:nvSpPr>
        <p:spPr>
          <a:xfrm>
            <a:off x="1600200" y="5105400"/>
            <a:ext cx="7121630" cy="1015663"/>
          </a:xfrm>
          <a:prstGeom prst="rect">
            <a:avLst/>
          </a:prstGeom>
          <a:noFill/>
        </p:spPr>
        <p:txBody>
          <a:bodyPr wrap="none" lIns="91440" tIns="45720" rIns="91440" bIns="45720">
            <a:spAutoFit/>
          </a:bodyPr>
          <a:lstStyle/>
          <a:p>
            <a:pPr algn="ctr"/>
            <a:r>
              <a:rPr lang="en-US" sz="6000" b="1" dirty="0" err="1" smtClean="0">
                <a:ln w="12700">
                  <a:solidFill>
                    <a:schemeClr val="tx2">
                      <a:satMod val="155000"/>
                    </a:schemeClr>
                  </a:solidFill>
                  <a:prstDash val="solid"/>
                </a:ln>
                <a:solidFill>
                  <a:schemeClr val="bg2">
                    <a:tint val="85000"/>
                    <a:satMod val="155000"/>
                  </a:schemeClr>
                </a:solidFill>
                <a:effectLst>
                  <a:outerShdw blurRad="165100" dist="38100" algn="l" rotWithShape="0">
                    <a:schemeClr val="tx1">
                      <a:alpha val="69000"/>
                    </a:schemeClr>
                  </a:outerShdw>
                </a:effectLst>
              </a:rPr>
              <a:t>Confesión</a:t>
            </a:r>
            <a:r>
              <a:rPr lang="en-US" sz="6000" b="1" dirty="0" smtClean="0">
                <a:ln w="12700">
                  <a:solidFill>
                    <a:schemeClr val="tx2">
                      <a:satMod val="155000"/>
                    </a:schemeClr>
                  </a:solidFill>
                  <a:prstDash val="solid"/>
                </a:ln>
                <a:solidFill>
                  <a:schemeClr val="bg2">
                    <a:tint val="85000"/>
                    <a:satMod val="155000"/>
                  </a:schemeClr>
                </a:solidFill>
                <a:effectLst>
                  <a:outerShdw blurRad="165100" dist="38100" algn="l" rotWithShape="0">
                    <a:schemeClr val="tx1">
                      <a:alpha val="69000"/>
                    </a:schemeClr>
                  </a:outerShdw>
                </a:effectLst>
              </a:rPr>
              <a:t> de </a:t>
            </a:r>
            <a:r>
              <a:rPr lang="en-US" sz="6000" b="1" dirty="0" err="1" smtClean="0">
                <a:ln w="12700">
                  <a:solidFill>
                    <a:schemeClr val="tx2">
                      <a:satMod val="155000"/>
                    </a:schemeClr>
                  </a:solidFill>
                  <a:prstDash val="solid"/>
                </a:ln>
                <a:solidFill>
                  <a:schemeClr val="bg2">
                    <a:tint val="85000"/>
                    <a:satMod val="155000"/>
                  </a:schemeClr>
                </a:solidFill>
                <a:effectLst>
                  <a:outerShdw blurRad="165100" dist="38100" algn="l" rotWithShape="0">
                    <a:schemeClr val="tx1">
                      <a:alpha val="69000"/>
                    </a:schemeClr>
                  </a:outerShdw>
                </a:effectLst>
              </a:rPr>
              <a:t>Pecados</a:t>
            </a:r>
            <a:endParaRPr lang="en-US" sz="6000" b="1" dirty="0">
              <a:ln w="12700">
                <a:solidFill>
                  <a:schemeClr val="tx2">
                    <a:satMod val="155000"/>
                  </a:schemeClr>
                </a:solidFill>
                <a:prstDash val="solid"/>
              </a:ln>
              <a:solidFill>
                <a:schemeClr val="bg2">
                  <a:tint val="85000"/>
                  <a:satMod val="155000"/>
                </a:schemeClr>
              </a:solidFill>
              <a:effectLst>
                <a:outerShdw blurRad="165100" dist="38100" algn="l" rotWithShape="0">
                  <a:schemeClr val="tx1">
                    <a:alpha val="69000"/>
                  </a:schemeClr>
                </a:outerShdw>
              </a:effectLst>
            </a:endParaRP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farm4.static.flickr.com/3119/3133785447_4fa3c0aacc_b.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TextBox 2"/>
          <p:cNvSpPr txBox="1"/>
          <p:nvPr/>
        </p:nvSpPr>
        <p:spPr>
          <a:xfrm>
            <a:off x="1447800" y="762000"/>
            <a:ext cx="6553200" cy="5509200"/>
          </a:xfrm>
          <a:prstGeom prst="rect">
            <a:avLst/>
          </a:prstGeom>
          <a:noFill/>
          <a:effectLst>
            <a:outerShdw blurRad="50800" dist="38100" dir="2700000" algn="tl" rotWithShape="0">
              <a:prstClr val="black"/>
            </a:outerShdw>
          </a:effectLst>
        </p:spPr>
        <p:txBody>
          <a:bodyPr wrap="square" rtlCol="0">
            <a:spAutoFit/>
          </a:bodyPr>
          <a:lstStyle/>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Misericordioso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Dios:</a:t>
            </a:r>
          </a:p>
          <a:p>
            <a:pPr algn="r"/>
            <a:endPar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Confesamos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estamos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esclavizados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el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pecado</a:t>
            </a:r>
            <a:endPar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 no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podemos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liberarnos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nosotros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mismos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pecado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contra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Tí</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en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pensamiento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palabra</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y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obra</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lo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hecho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lo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dejado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hacer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amado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todo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corazón</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farm4.static.flickr.com/3119/3133785447_4fa3c0aacc_b.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TextBox 2"/>
          <p:cNvSpPr txBox="1"/>
          <p:nvPr/>
        </p:nvSpPr>
        <p:spPr>
          <a:xfrm>
            <a:off x="457200" y="1752600"/>
            <a:ext cx="8153400" cy="4308872"/>
          </a:xfrm>
          <a:prstGeom prst="rect">
            <a:avLst/>
          </a:prstGeom>
          <a:noFill/>
          <a:effectLst>
            <a:outerShdw blurRad="50800" dist="38100" dir="2700000" algn="tl" rotWithShape="0">
              <a:prstClr val="black"/>
            </a:outerShdw>
          </a:effectLst>
        </p:spPr>
        <p:txBody>
          <a:bodyPr wrap="square" rtlCol="0">
            <a:spAutoFit/>
          </a:bodyPr>
          <a:lstStyle/>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amado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nuestros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projimos</a:t>
            </a:r>
            <a:endPar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nosotros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mismos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tu</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Hijo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Jesucristo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ten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piedad</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nosotros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Perdónanos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renuévanos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y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dirígenos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 fin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complazcamos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en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tu</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voluntad</a:t>
            </a:r>
            <a:endPar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caminemos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tus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sendas</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gn="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Para la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gloria</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tu</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santo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nombre</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Amén</a:t>
            </a:r>
            <a:endPar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endParaRPr lang="en-US" dirty="0">
              <a:solidFill>
                <a:schemeClr val="bg1"/>
              </a:solidFill>
              <a:effectLst>
                <a:outerShdw blurRad="50800" dist="50800" dir="5400000" algn="ctr" rotWithShape="0">
                  <a:schemeClr val="bg2">
                    <a:lumMod val="10000"/>
                  </a:schemeClr>
                </a:outerShdw>
              </a:effectLst>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rds.yahoo.com/_ylt=A0S020vWMw1MyTIAAkWjzbkF/SIG=12d6u06hc/EXP=1276020054/**http%3a/www.orthodoxresource.co.uk/orthodoxy/holy_fire.jpg"/>
          <p:cNvPicPr>
            <a:picLocks noChangeAspect="1" noChangeArrowheads="1"/>
          </p:cNvPicPr>
          <p:nvPr/>
        </p:nvPicPr>
        <p:blipFill>
          <a:blip r:embed="rId3" cstate="print"/>
          <a:srcRect/>
          <a:stretch>
            <a:fillRect/>
          </a:stretch>
        </p:blipFill>
        <p:spPr bwMode="auto">
          <a:xfrm>
            <a:off x="-1" y="0"/>
            <a:ext cx="9159015" cy="6858000"/>
          </a:xfrm>
          <a:prstGeom prst="rect">
            <a:avLst/>
          </a:prstGeom>
          <a:noFill/>
        </p:spPr>
      </p:pic>
      <p:sp>
        <p:nvSpPr>
          <p:cNvPr id="3" name="Rectangle 2"/>
          <p:cNvSpPr/>
          <p:nvPr/>
        </p:nvSpPr>
        <p:spPr>
          <a:xfrm>
            <a:off x="990600" y="4876800"/>
            <a:ext cx="7047250" cy="1200329"/>
          </a:xfrm>
          <a:prstGeom prst="rect">
            <a:avLst/>
          </a:prstGeom>
          <a:noFill/>
        </p:spPr>
        <p:txBody>
          <a:bodyPr wrap="none" lIns="91440" tIns="45720" rIns="91440" bIns="45720">
            <a:spAutoFit/>
          </a:bodyPr>
          <a:lstStyle/>
          <a:p>
            <a:pPr algn="ctr"/>
            <a:r>
              <a:rPr lang="en-US" sz="7200" b="1" dirty="0" err="1" smtClean="0">
                <a:ln w="18000">
                  <a:solidFill>
                    <a:schemeClr val="accent2">
                      <a:satMod val="140000"/>
                    </a:schemeClr>
                  </a:solidFill>
                  <a:prstDash val="solid"/>
                  <a:miter lim="800000"/>
                </a:ln>
                <a:solidFill>
                  <a:srgbClr val="FFC000"/>
                </a:solidFill>
                <a:effectLst>
                  <a:innerShdw blurRad="63500" dist="50800">
                    <a:schemeClr val="accent2">
                      <a:lumMod val="50000"/>
                      <a:alpha val="61000"/>
                    </a:schemeClr>
                  </a:innerShdw>
                </a:effectLst>
              </a:rPr>
              <a:t>Saludo</a:t>
            </a:r>
            <a:r>
              <a:rPr lang="en-US" sz="7200" b="1" dirty="0" smtClean="0">
                <a:ln w="18000">
                  <a:solidFill>
                    <a:schemeClr val="accent2">
                      <a:satMod val="140000"/>
                    </a:schemeClr>
                  </a:solidFill>
                  <a:prstDash val="solid"/>
                  <a:miter lim="800000"/>
                </a:ln>
                <a:solidFill>
                  <a:srgbClr val="FFC000"/>
                </a:solidFill>
                <a:effectLst>
                  <a:innerShdw blurRad="63500" dist="50800">
                    <a:schemeClr val="accent2">
                      <a:lumMod val="50000"/>
                      <a:alpha val="61000"/>
                    </a:schemeClr>
                  </a:innerShdw>
                </a:effectLst>
              </a:rPr>
              <a:t> </a:t>
            </a:r>
            <a:r>
              <a:rPr lang="en-US" sz="7200" b="1" dirty="0" err="1" smtClean="0">
                <a:ln w="18000">
                  <a:solidFill>
                    <a:schemeClr val="accent2">
                      <a:satMod val="140000"/>
                    </a:schemeClr>
                  </a:solidFill>
                  <a:prstDash val="solid"/>
                  <a:miter lim="800000"/>
                </a:ln>
                <a:solidFill>
                  <a:srgbClr val="FFC000"/>
                </a:solidFill>
                <a:effectLst>
                  <a:innerShdw blurRad="63500" dist="50800">
                    <a:schemeClr val="accent2">
                      <a:lumMod val="50000"/>
                      <a:alpha val="61000"/>
                    </a:schemeClr>
                  </a:innerShdw>
                </a:effectLst>
              </a:rPr>
              <a:t>Apostólico</a:t>
            </a:r>
            <a:endParaRPr lang="en-US" sz="7200" b="1" dirty="0">
              <a:ln w="18000">
                <a:solidFill>
                  <a:schemeClr val="accent2">
                    <a:satMod val="140000"/>
                  </a:schemeClr>
                </a:solidFill>
                <a:prstDash val="solid"/>
                <a:miter lim="800000"/>
              </a:ln>
              <a:solidFill>
                <a:srgbClr val="FFC000"/>
              </a:solidFill>
              <a:effectLst>
                <a:innerShdw blurRad="63500" dist="50800">
                  <a:schemeClr val="accent2">
                    <a:lumMod val="50000"/>
                    <a:alpha val="61000"/>
                  </a:schemeClr>
                </a:innerShdw>
              </a:effectLst>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rds.yahoo.com/_ylt=A0S020pw9MVMxDEAo5mjzbkF/SIG=14p944sbe/EXP=1288127984/**http%3a/api.ning.com/files/Dq1DgBmrCXOYP6kbWQSwEOBBBAJ0E0Ljn0o5Ibj2X-BlmIlQgFdDABbsjZdZPtm95YCxdoxcespyW5R49oOfbC38T-G-nOx1/ectbkg.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00451" name="Rectangle 3"/>
          <p:cNvSpPr>
            <a:spLocks noChangeArrowheads="1"/>
          </p:cNvSpPr>
          <p:nvPr/>
        </p:nvSpPr>
        <p:spPr bwMode="auto">
          <a:xfrm>
            <a:off x="457200" y="726450"/>
            <a:ext cx="8229600" cy="5408275"/>
          </a:xfrm>
          <a:prstGeom prst="rect">
            <a:avLst/>
          </a:prstGeom>
          <a:noFill/>
          <a:ln w="9525">
            <a:noFill/>
            <a:miter lim="800000"/>
            <a:headEnd/>
            <a:tailEnd/>
          </a:ln>
          <a:effectLst>
            <a:outerShdw blurRad="50800" dist="38100" dir="2700000" algn="tl" rotWithShape="0">
              <a:prstClr val="black">
                <a:alpha val="40000"/>
              </a:prstClr>
            </a:outerShdw>
          </a:effectLst>
        </p:spPr>
        <p:txBody>
          <a:bodyPr lIns="0" tIns="0" rIns="0" bIns="0" anchor="ctr">
            <a:spAutoFit/>
          </a:bodyPr>
          <a:lstStyle/>
          <a:p>
            <a:pPr eaLnBrk="0" hangingPunct="0">
              <a:lnSpc>
                <a:spcPct val="75000"/>
              </a:lnSpc>
              <a:spcBef>
                <a:spcPct val="10000"/>
              </a:spcBef>
            </a:pPr>
            <a:r>
              <a:rPr lang="en-US" sz="3200" b="1" dirty="0">
                <a:solidFill>
                  <a:srgbClr val="FFFF00"/>
                </a:solidFill>
                <a:latin typeface="Tahoma" pitchFamily="34" charset="0"/>
                <a:cs typeface="Arial" charset="0"/>
              </a:rPr>
              <a:t>GRACIAS MI SEÑOR</a:t>
            </a:r>
          </a:p>
          <a:p>
            <a:pPr eaLnBrk="0" hangingPunct="0">
              <a:lnSpc>
                <a:spcPct val="75000"/>
              </a:lnSpc>
              <a:spcBef>
                <a:spcPct val="10000"/>
              </a:spcBef>
            </a:pPr>
            <a:endParaRPr lang="en-US" sz="3200" b="1" dirty="0">
              <a:solidFill>
                <a:srgbClr val="FFFF00"/>
              </a:solidFill>
              <a:latin typeface="Tahoma" pitchFamily="34" charset="0"/>
              <a:cs typeface="Arial" charset="0"/>
            </a:endParaRPr>
          </a:p>
          <a:p>
            <a:pPr>
              <a:lnSpc>
                <a:spcPct val="75000"/>
              </a:lnSpc>
              <a:spcBef>
                <a:spcPct val="10000"/>
              </a:spcBef>
            </a:pPr>
            <a:r>
              <a:rPr lang="es-ES" sz="3200" b="1" dirty="0">
                <a:solidFill>
                  <a:srgbClr val="FFFF00"/>
                </a:solidFill>
              </a:rPr>
              <a:t>Coro:  //Gracias mi Jesús, mío eres Tu</a:t>
            </a:r>
          </a:p>
          <a:p>
            <a:pPr>
              <a:lnSpc>
                <a:spcPct val="75000"/>
              </a:lnSpc>
              <a:spcBef>
                <a:spcPct val="10000"/>
              </a:spcBef>
            </a:pPr>
            <a:r>
              <a:rPr lang="es-ES" sz="3200" b="1" dirty="0">
                <a:solidFill>
                  <a:srgbClr val="FFFF00"/>
                </a:solidFill>
              </a:rPr>
              <a:t>En mi corazón hoy canto: mío eres Tu//</a:t>
            </a:r>
          </a:p>
          <a:p>
            <a:pPr>
              <a:lnSpc>
                <a:spcPct val="75000"/>
              </a:lnSpc>
              <a:spcBef>
                <a:spcPct val="10000"/>
              </a:spcBef>
            </a:pPr>
            <a:endParaRPr lang="es-ES" sz="3200" b="1" dirty="0">
              <a:solidFill>
                <a:srgbClr val="FFFF00"/>
              </a:solidFill>
            </a:endParaRPr>
          </a:p>
          <a:p>
            <a:pPr>
              <a:lnSpc>
                <a:spcPct val="75000"/>
              </a:lnSpc>
              <a:spcBef>
                <a:spcPct val="10000"/>
              </a:spcBef>
            </a:pPr>
            <a:r>
              <a:rPr lang="es-ES" sz="3200" b="1" dirty="0">
                <a:solidFill>
                  <a:srgbClr val="FFFF00"/>
                </a:solidFill>
              </a:rPr>
              <a:t>Yo te quiero dar las gracias </a:t>
            </a:r>
          </a:p>
          <a:p>
            <a:pPr>
              <a:lnSpc>
                <a:spcPct val="75000"/>
              </a:lnSpc>
              <a:spcBef>
                <a:spcPct val="10000"/>
              </a:spcBef>
            </a:pPr>
            <a:r>
              <a:rPr lang="es-ES" sz="3200" b="1" dirty="0">
                <a:solidFill>
                  <a:srgbClr val="FFFF00"/>
                </a:solidFill>
              </a:rPr>
              <a:t>porque mío eres Tu</a:t>
            </a:r>
          </a:p>
          <a:p>
            <a:pPr>
              <a:lnSpc>
                <a:spcPct val="75000"/>
              </a:lnSpc>
              <a:spcBef>
                <a:spcPct val="10000"/>
              </a:spcBef>
            </a:pPr>
            <a:r>
              <a:rPr lang="es-ES" sz="3200" b="1" dirty="0">
                <a:solidFill>
                  <a:srgbClr val="FFFF00"/>
                </a:solidFill>
              </a:rPr>
              <a:t>Porque tu me </a:t>
            </a:r>
            <a:r>
              <a:rPr lang="es-ES" sz="3200" b="1" dirty="0" err="1">
                <a:solidFill>
                  <a:srgbClr val="FFFF00"/>
                </a:solidFill>
              </a:rPr>
              <a:t>salvastes</a:t>
            </a:r>
            <a:r>
              <a:rPr lang="es-ES" sz="3200" b="1" dirty="0">
                <a:solidFill>
                  <a:srgbClr val="FFFF00"/>
                </a:solidFill>
              </a:rPr>
              <a:t>, </a:t>
            </a:r>
          </a:p>
          <a:p>
            <a:pPr>
              <a:lnSpc>
                <a:spcPct val="75000"/>
              </a:lnSpc>
              <a:spcBef>
                <a:spcPct val="10000"/>
              </a:spcBef>
            </a:pPr>
            <a:r>
              <a:rPr lang="es-ES" sz="3200" b="1" dirty="0">
                <a:solidFill>
                  <a:srgbClr val="FFFF00"/>
                </a:solidFill>
              </a:rPr>
              <a:t>tuyo soy Jesús</a:t>
            </a:r>
          </a:p>
          <a:p>
            <a:pPr>
              <a:lnSpc>
                <a:spcPct val="75000"/>
              </a:lnSpc>
              <a:spcBef>
                <a:spcPct val="10000"/>
              </a:spcBef>
            </a:pPr>
            <a:r>
              <a:rPr lang="es-ES" sz="3200" b="1" dirty="0">
                <a:solidFill>
                  <a:srgbClr val="FFFF00"/>
                </a:solidFill>
              </a:rPr>
              <a:t>En  mi corazón hay canto </a:t>
            </a:r>
          </a:p>
          <a:p>
            <a:pPr>
              <a:lnSpc>
                <a:spcPct val="75000"/>
              </a:lnSpc>
              <a:spcBef>
                <a:spcPct val="10000"/>
              </a:spcBef>
            </a:pPr>
            <a:r>
              <a:rPr lang="es-ES" sz="3200" b="1" dirty="0">
                <a:solidFill>
                  <a:srgbClr val="FFFF00"/>
                </a:solidFill>
              </a:rPr>
              <a:t>de alegría sin igual</a:t>
            </a:r>
          </a:p>
          <a:p>
            <a:pPr>
              <a:lnSpc>
                <a:spcPct val="75000"/>
              </a:lnSpc>
              <a:spcBef>
                <a:spcPct val="10000"/>
              </a:spcBef>
            </a:pPr>
            <a:r>
              <a:rPr lang="es-ES" sz="3200" b="1" dirty="0">
                <a:solidFill>
                  <a:srgbClr val="FFFF00"/>
                </a:solidFill>
              </a:rPr>
              <a:t>Oh Jesús a ti alabo </a:t>
            </a:r>
          </a:p>
          <a:p>
            <a:pPr>
              <a:lnSpc>
                <a:spcPct val="75000"/>
              </a:lnSpc>
              <a:spcBef>
                <a:spcPct val="10000"/>
              </a:spcBef>
            </a:pPr>
            <a:r>
              <a:rPr lang="es-ES" sz="3200" b="1" dirty="0">
                <a:solidFill>
                  <a:srgbClr val="FFFF00"/>
                </a:solidFill>
              </a:rPr>
              <a:t>porque a mi lado vas.</a:t>
            </a:r>
            <a:r>
              <a:rPr lang="es-ES" sz="3200" dirty="0">
                <a:solidFill>
                  <a:srgbClr val="FFFF00"/>
                </a:solidFill>
              </a:rPr>
              <a:t> </a:t>
            </a:r>
            <a:endParaRPr lang="en-US" sz="3200" dirty="0">
              <a:solidFill>
                <a:srgbClr val="FFFF00"/>
              </a:solidFill>
            </a:endParaRPr>
          </a:p>
        </p:txBody>
      </p:sp>
    </p:spTree>
  </p:cSld>
  <p:clrMapOvr>
    <a:masterClrMapping/>
  </p:clrMapOvr>
  <p:transition advClick="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rds.yahoo.com/_ylt=A0S020pw9MVMxDEAo5mjzbkF/SIG=14p944sbe/EXP=1288127984/**http%3a/api.ning.com/files/Dq1DgBmrCXOYP6kbWQSwEOBBBAJ0E0Ljn0o5Ibj2X-BlmIlQgFdDABbsjZdZPtm95YCxdoxcespyW5R49oOfbC38T-G-nOx1/ectbkg.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02499" name="Rectangle 3"/>
          <p:cNvSpPr>
            <a:spLocks noChangeArrowheads="1"/>
          </p:cNvSpPr>
          <p:nvPr/>
        </p:nvSpPr>
        <p:spPr bwMode="auto">
          <a:xfrm>
            <a:off x="533400" y="896779"/>
            <a:ext cx="8229600" cy="5035866"/>
          </a:xfrm>
          <a:prstGeom prst="rect">
            <a:avLst/>
          </a:prstGeom>
          <a:noFill/>
          <a:ln w="9525">
            <a:noFill/>
            <a:miter lim="800000"/>
            <a:headEnd/>
            <a:tailEnd/>
          </a:ln>
          <a:effectLst>
            <a:outerShdw blurRad="50800" dist="38100" dir="2700000" algn="tl" rotWithShape="0">
              <a:prstClr val="black">
                <a:alpha val="40000"/>
              </a:prstClr>
            </a:outerShdw>
          </a:effectLst>
        </p:spPr>
        <p:txBody>
          <a:bodyPr lIns="0" tIns="0" rIns="0" bIns="0" anchor="ctr">
            <a:spAutoFit/>
          </a:bodyPr>
          <a:lstStyle/>
          <a:p>
            <a:pPr eaLnBrk="0" hangingPunct="0">
              <a:lnSpc>
                <a:spcPct val="75000"/>
              </a:lnSpc>
              <a:spcBef>
                <a:spcPct val="10000"/>
              </a:spcBef>
            </a:pPr>
            <a:r>
              <a:rPr lang="en-US" sz="3600" dirty="0">
                <a:solidFill>
                  <a:srgbClr val="FFFF00"/>
                </a:solidFill>
                <a:latin typeface="Tahoma" pitchFamily="34" charset="0"/>
                <a:cs typeface="Arial" charset="0"/>
              </a:rPr>
              <a:t> </a:t>
            </a:r>
          </a:p>
          <a:p>
            <a:pPr>
              <a:lnSpc>
                <a:spcPct val="75000"/>
              </a:lnSpc>
              <a:spcBef>
                <a:spcPct val="10000"/>
              </a:spcBef>
            </a:pPr>
            <a:r>
              <a:rPr lang="es-ES" sz="3200" b="1" dirty="0">
                <a:solidFill>
                  <a:srgbClr val="FFFF00"/>
                </a:solidFill>
              </a:rPr>
              <a:t>Coro:  //Gracias mi Jesús, mío eres Tu</a:t>
            </a:r>
          </a:p>
          <a:p>
            <a:pPr>
              <a:lnSpc>
                <a:spcPct val="75000"/>
              </a:lnSpc>
              <a:spcBef>
                <a:spcPct val="10000"/>
              </a:spcBef>
            </a:pPr>
            <a:r>
              <a:rPr lang="es-ES" sz="3200" b="1" dirty="0">
                <a:solidFill>
                  <a:srgbClr val="FFFF00"/>
                </a:solidFill>
              </a:rPr>
              <a:t>En mi corazón hoy canto: mío eres Tu//</a:t>
            </a:r>
          </a:p>
          <a:p>
            <a:pPr>
              <a:lnSpc>
                <a:spcPct val="75000"/>
              </a:lnSpc>
              <a:spcBef>
                <a:spcPct val="10000"/>
              </a:spcBef>
            </a:pPr>
            <a:endParaRPr lang="es-ES" sz="3200" b="1" dirty="0">
              <a:solidFill>
                <a:srgbClr val="FFFF00"/>
              </a:solidFill>
            </a:endParaRPr>
          </a:p>
          <a:p>
            <a:pPr>
              <a:lnSpc>
                <a:spcPct val="75000"/>
              </a:lnSpc>
              <a:spcBef>
                <a:spcPct val="10000"/>
              </a:spcBef>
            </a:pPr>
            <a:r>
              <a:rPr lang="es-ES" sz="3200" b="1" dirty="0">
                <a:solidFill>
                  <a:srgbClr val="FFFF00"/>
                </a:solidFill>
              </a:rPr>
              <a:t>Yo te quiero dar las gracias </a:t>
            </a:r>
          </a:p>
          <a:p>
            <a:pPr>
              <a:lnSpc>
                <a:spcPct val="75000"/>
              </a:lnSpc>
              <a:spcBef>
                <a:spcPct val="10000"/>
              </a:spcBef>
            </a:pPr>
            <a:r>
              <a:rPr lang="es-ES" sz="3200" b="1" dirty="0">
                <a:solidFill>
                  <a:srgbClr val="FFFF00"/>
                </a:solidFill>
              </a:rPr>
              <a:t>porque aquí tu estas</a:t>
            </a:r>
          </a:p>
          <a:p>
            <a:pPr>
              <a:lnSpc>
                <a:spcPct val="75000"/>
              </a:lnSpc>
              <a:spcBef>
                <a:spcPct val="10000"/>
              </a:spcBef>
            </a:pPr>
            <a:r>
              <a:rPr lang="es-ES" sz="3200" b="1" dirty="0">
                <a:solidFill>
                  <a:srgbClr val="FFFF00"/>
                </a:solidFill>
              </a:rPr>
              <a:t>Y también en mis quehaceres </a:t>
            </a:r>
          </a:p>
          <a:p>
            <a:pPr>
              <a:lnSpc>
                <a:spcPct val="75000"/>
              </a:lnSpc>
              <a:spcBef>
                <a:spcPct val="10000"/>
              </a:spcBef>
            </a:pPr>
            <a:r>
              <a:rPr lang="es-ES" sz="3200" b="1" dirty="0">
                <a:solidFill>
                  <a:srgbClr val="FFFF00"/>
                </a:solidFill>
              </a:rPr>
              <a:t>a mi lado vas</a:t>
            </a:r>
          </a:p>
          <a:p>
            <a:pPr>
              <a:lnSpc>
                <a:spcPct val="75000"/>
              </a:lnSpc>
              <a:spcBef>
                <a:spcPct val="10000"/>
              </a:spcBef>
            </a:pPr>
            <a:r>
              <a:rPr lang="es-ES" sz="3200" b="1" dirty="0">
                <a:solidFill>
                  <a:srgbClr val="FFFF00"/>
                </a:solidFill>
              </a:rPr>
              <a:t>En mi corazón hay canto, </a:t>
            </a:r>
          </a:p>
          <a:p>
            <a:pPr>
              <a:lnSpc>
                <a:spcPct val="75000"/>
              </a:lnSpc>
              <a:spcBef>
                <a:spcPct val="10000"/>
              </a:spcBef>
            </a:pPr>
            <a:r>
              <a:rPr lang="es-ES" sz="3200" b="1" dirty="0">
                <a:solidFill>
                  <a:srgbClr val="FFFF00"/>
                </a:solidFill>
              </a:rPr>
              <a:t>recibí seguridad</a:t>
            </a:r>
          </a:p>
          <a:p>
            <a:pPr>
              <a:lnSpc>
                <a:spcPct val="75000"/>
              </a:lnSpc>
              <a:spcBef>
                <a:spcPct val="10000"/>
              </a:spcBef>
            </a:pPr>
            <a:r>
              <a:rPr lang="es-ES" sz="3200" b="1" dirty="0">
                <a:solidFill>
                  <a:srgbClr val="FFFF00"/>
                </a:solidFill>
              </a:rPr>
              <a:t>Oh Jesús a ti yo alabo </a:t>
            </a:r>
          </a:p>
          <a:p>
            <a:pPr>
              <a:lnSpc>
                <a:spcPct val="75000"/>
              </a:lnSpc>
              <a:spcBef>
                <a:spcPct val="10000"/>
              </a:spcBef>
            </a:pPr>
            <a:r>
              <a:rPr lang="es-ES" sz="3200" b="1" dirty="0">
                <a:solidFill>
                  <a:srgbClr val="FFFF00"/>
                </a:solidFill>
              </a:rPr>
              <a:t>porque a mi lado vas</a:t>
            </a:r>
            <a:r>
              <a:rPr lang="en-US" sz="3200" b="1" dirty="0">
                <a:solidFill>
                  <a:srgbClr val="FFFF00"/>
                </a:solidFill>
              </a:rPr>
              <a:t> </a:t>
            </a:r>
            <a:r>
              <a:rPr lang="es-ES" sz="3200" b="1" dirty="0" smtClean="0">
                <a:solidFill>
                  <a:srgbClr val="FFFF00"/>
                </a:solidFill>
              </a:rPr>
              <a:t>.</a:t>
            </a:r>
            <a:r>
              <a:rPr lang="es-ES" sz="3200" dirty="0" smtClean="0">
                <a:solidFill>
                  <a:srgbClr val="FFFF00"/>
                </a:solidFill>
              </a:rPr>
              <a:t> </a:t>
            </a:r>
            <a:endParaRPr lang="en-US" sz="3200" dirty="0">
              <a:solidFill>
                <a:srgbClr val="FFFF00"/>
              </a:solidFill>
            </a:endParaRPr>
          </a:p>
        </p:txBody>
      </p:sp>
    </p:spTree>
  </p:cSld>
  <p:clrMapOvr>
    <a:masterClrMapping/>
  </p:clrMapOvr>
  <p:transition advClick="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rds.yahoo.com/_ylt=A0S020pw9MVMxDEAo5mjzbkF/SIG=14p944sbe/EXP=1288127984/**http%3a/api.ning.com/files/Dq1DgBmrCXOYP6kbWQSwEOBBBAJ0E0Ljn0o5Ibj2X-BlmIlQgFdDABbsjZdZPtm95YCxdoxcespyW5R49oOfbC38T-G-nOx1/ectbkg.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04547" name="Rectangle 3"/>
          <p:cNvSpPr>
            <a:spLocks noChangeArrowheads="1"/>
          </p:cNvSpPr>
          <p:nvPr/>
        </p:nvSpPr>
        <p:spPr bwMode="auto">
          <a:xfrm>
            <a:off x="685800" y="533400"/>
            <a:ext cx="8229600" cy="5834063"/>
          </a:xfrm>
          <a:prstGeom prst="rect">
            <a:avLst/>
          </a:prstGeom>
          <a:noFill/>
          <a:ln w="9525">
            <a:noFill/>
            <a:miter lim="800000"/>
            <a:headEnd/>
            <a:tailEnd/>
          </a:ln>
          <a:effectLst>
            <a:outerShdw blurRad="50800" dist="38100" dir="2700000" algn="tl" rotWithShape="0">
              <a:prstClr val="black">
                <a:alpha val="40000"/>
              </a:prstClr>
            </a:outerShdw>
          </a:effectLst>
        </p:spPr>
        <p:txBody>
          <a:bodyPr lIns="0" tIns="0" rIns="0" bIns="0" anchor="ctr">
            <a:spAutoFit/>
          </a:bodyPr>
          <a:lstStyle/>
          <a:p>
            <a:pPr algn="ctr" eaLnBrk="0" hangingPunct="0">
              <a:lnSpc>
                <a:spcPct val="75000"/>
              </a:lnSpc>
              <a:spcBef>
                <a:spcPct val="10000"/>
              </a:spcBef>
            </a:pPr>
            <a:r>
              <a:rPr lang="en-US" sz="2800" dirty="0">
                <a:solidFill>
                  <a:schemeClr val="bg1"/>
                </a:solidFill>
                <a:latin typeface="Tahoma" pitchFamily="34" charset="0"/>
                <a:cs typeface="Arial" charset="0"/>
              </a:rPr>
              <a:t> </a:t>
            </a:r>
          </a:p>
          <a:p>
            <a:pPr algn="ctr" eaLnBrk="0" hangingPunct="0">
              <a:lnSpc>
                <a:spcPct val="75000"/>
              </a:lnSpc>
              <a:spcBef>
                <a:spcPct val="10000"/>
              </a:spcBef>
            </a:pPr>
            <a:endParaRPr lang="en-US" sz="3600" dirty="0">
              <a:solidFill>
                <a:srgbClr val="FFFF00"/>
              </a:solidFill>
              <a:latin typeface="Tahoma" pitchFamily="34" charset="0"/>
              <a:cs typeface="Arial" charset="0"/>
            </a:endParaRPr>
          </a:p>
          <a:p>
            <a:pPr>
              <a:lnSpc>
                <a:spcPct val="75000"/>
              </a:lnSpc>
              <a:spcBef>
                <a:spcPct val="10000"/>
              </a:spcBef>
            </a:pPr>
            <a:r>
              <a:rPr lang="es-ES" sz="3200" b="1" dirty="0">
                <a:solidFill>
                  <a:srgbClr val="FFFF00"/>
                </a:solidFill>
              </a:rPr>
              <a:t>Coro:  //Gracias mi Jesús, mío eres Tu</a:t>
            </a:r>
          </a:p>
          <a:p>
            <a:pPr>
              <a:lnSpc>
                <a:spcPct val="75000"/>
              </a:lnSpc>
              <a:spcBef>
                <a:spcPct val="10000"/>
              </a:spcBef>
            </a:pPr>
            <a:r>
              <a:rPr lang="es-ES" sz="3200" b="1" dirty="0">
                <a:solidFill>
                  <a:srgbClr val="FFFF00"/>
                </a:solidFill>
              </a:rPr>
              <a:t>En mi corazón hoy canto: mío eres Tu//</a:t>
            </a:r>
          </a:p>
          <a:p>
            <a:pPr>
              <a:lnSpc>
                <a:spcPct val="75000"/>
              </a:lnSpc>
              <a:spcBef>
                <a:spcPct val="10000"/>
              </a:spcBef>
            </a:pPr>
            <a:endParaRPr lang="es-ES" sz="3200" b="1" dirty="0">
              <a:solidFill>
                <a:srgbClr val="FFFF00"/>
              </a:solidFill>
            </a:endParaRPr>
          </a:p>
          <a:p>
            <a:pPr>
              <a:lnSpc>
                <a:spcPct val="75000"/>
              </a:lnSpc>
              <a:spcBef>
                <a:spcPct val="10000"/>
              </a:spcBef>
            </a:pPr>
            <a:r>
              <a:rPr lang="es-ES" sz="3200" b="1" dirty="0">
                <a:solidFill>
                  <a:srgbClr val="FFFF00"/>
                </a:solidFill>
              </a:rPr>
              <a:t>Yo te quiero dar las gracias </a:t>
            </a:r>
          </a:p>
          <a:p>
            <a:pPr>
              <a:lnSpc>
                <a:spcPct val="75000"/>
              </a:lnSpc>
              <a:spcBef>
                <a:spcPct val="10000"/>
              </a:spcBef>
            </a:pPr>
            <a:r>
              <a:rPr lang="es-ES" sz="3200" b="1" dirty="0">
                <a:solidFill>
                  <a:srgbClr val="FFFF00"/>
                </a:solidFill>
              </a:rPr>
              <a:t>Por lo que me das</a:t>
            </a:r>
          </a:p>
          <a:p>
            <a:pPr>
              <a:lnSpc>
                <a:spcPct val="75000"/>
              </a:lnSpc>
              <a:spcBef>
                <a:spcPct val="10000"/>
              </a:spcBef>
            </a:pPr>
            <a:r>
              <a:rPr lang="es-ES" sz="3200" b="1" dirty="0">
                <a:solidFill>
                  <a:srgbClr val="FFFF00"/>
                </a:solidFill>
              </a:rPr>
              <a:t>Porque Tu a Mi me cuidas</a:t>
            </a:r>
          </a:p>
          <a:p>
            <a:pPr>
              <a:lnSpc>
                <a:spcPct val="75000"/>
              </a:lnSpc>
              <a:spcBef>
                <a:spcPct val="10000"/>
              </a:spcBef>
            </a:pPr>
            <a:r>
              <a:rPr lang="es-ES" sz="3200" b="1" dirty="0">
                <a:solidFill>
                  <a:srgbClr val="FFFF00"/>
                </a:solidFill>
              </a:rPr>
              <a:t>A mi lado vas</a:t>
            </a:r>
          </a:p>
          <a:p>
            <a:pPr>
              <a:lnSpc>
                <a:spcPct val="75000"/>
              </a:lnSpc>
              <a:spcBef>
                <a:spcPct val="10000"/>
              </a:spcBef>
            </a:pPr>
            <a:r>
              <a:rPr lang="es-ES" sz="3200" b="1" dirty="0">
                <a:solidFill>
                  <a:srgbClr val="FFFF00"/>
                </a:solidFill>
              </a:rPr>
              <a:t>En mi corazón hay canto</a:t>
            </a:r>
          </a:p>
          <a:p>
            <a:pPr>
              <a:lnSpc>
                <a:spcPct val="75000"/>
              </a:lnSpc>
              <a:spcBef>
                <a:spcPct val="10000"/>
              </a:spcBef>
            </a:pPr>
            <a:r>
              <a:rPr lang="es-ES" sz="3200" b="1" dirty="0">
                <a:solidFill>
                  <a:srgbClr val="FFFF00"/>
                </a:solidFill>
              </a:rPr>
              <a:t>Y perdura tu amor</a:t>
            </a:r>
          </a:p>
          <a:p>
            <a:pPr>
              <a:lnSpc>
                <a:spcPct val="75000"/>
              </a:lnSpc>
              <a:spcBef>
                <a:spcPct val="10000"/>
              </a:spcBef>
            </a:pPr>
            <a:r>
              <a:rPr lang="es-ES" sz="3200" b="1" dirty="0">
                <a:solidFill>
                  <a:srgbClr val="FFFF00"/>
                </a:solidFill>
              </a:rPr>
              <a:t>Oh Jesús a ti yo alabo</a:t>
            </a:r>
          </a:p>
          <a:p>
            <a:pPr>
              <a:lnSpc>
                <a:spcPct val="75000"/>
              </a:lnSpc>
              <a:spcBef>
                <a:spcPct val="10000"/>
              </a:spcBef>
            </a:pPr>
            <a:r>
              <a:rPr lang="es-ES" sz="3200" b="1" dirty="0">
                <a:solidFill>
                  <a:srgbClr val="FFFF00"/>
                </a:solidFill>
              </a:rPr>
              <a:t>Porque a mi lado vas</a:t>
            </a:r>
          </a:p>
          <a:p>
            <a:pPr algn="ctr"/>
            <a:r>
              <a:rPr lang="es-ES" sz="3200" dirty="0">
                <a:solidFill>
                  <a:srgbClr val="FFCC66"/>
                </a:solidFill>
              </a:rPr>
              <a:t> </a:t>
            </a:r>
            <a:endParaRPr lang="en-US" sz="3200" dirty="0">
              <a:solidFill>
                <a:srgbClr val="FFCC66"/>
              </a:solidFill>
            </a:endParaRPr>
          </a:p>
        </p:txBody>
      </p:sp>
    </p:spTree>
  </p:cSld>
  <p:clrMapOvr>
    <a:masterClrMapping/>
  </p:clrMapOvr>
  <p:transition advClick="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View Image">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
        <p:nvSpPr>
          <p:cNvPr id="5" name="Rectangle 4"/>
          <p:cNvSpPr/>
          <p:nvPr/>
        </p:nvSpPr>
        <p:spPr>
          <a:xfrm>
            <a:off x="2209800" y="4191000"/>
            <a:ext cx="6044220" cy="1200329"/>
          </a:xfrm>
          <a:prstGeom prst="rect">
            <a:avLst/>
          </a:prstGeom>
          <a:noFill/>
        </p:spPr>
        <p:txBody>
          <a:bodyPr wrap="none" lIns="91440" tIns="45720" rIns="91440" bIns="45720">
            <a:spAutoFit/>
          </a:bodyPr>
          <a:lstStyle/>
          <a:p>
            <a:pPr algn="ctr"/>
            <a:r>
              <a:rPr lang="en-US" sz="7200" b="1" dirty="0" err="1" smtClean="0">
                <a:ln w="12700">
                  <a:solidFill>
                    <a:schemeClr val="tx2">
                      <a:satMod val="155000"/>
                    </a:schemeClr>
                  </a:solidFill>
                  <a:prstDash val="solid"/>
                </a:ln>
                <a:solidFill>
                  <a:schemeClr val="bg2">
                    <a:tint val="85000"/>
                    <a:satMod val="155000"/>
                  </a:schemeClr>
                </a:solidFill>
                <a:effectLst>
                  <a:outerShdw blurRad="50800" dist="38100" dir="8100000" algn="tr" rotWithShape="0">
                    <a:schemeClr val="tx2">
                      <a:lumMod val="50000"/>
                      <a:alpha val="85000"/>
                    </a:schemeClr>
                  </a:outerShdw>
                </a:effectLst>
              </a:rPr>
              <a:t>Oración</a:t>
            </a:r>
            <a:r>
              <a:rPr lang="en-US" sz="7200" b="1" dirty="0" smtClean="0">
                <a:ln w="12700">
                  <a:solidFill>
                    <a:schemeClr val="tx2">
                      <a:satMod val="155000"/>
                    </a:schemeClr>
                  </a:solidFill>
                  <a:prstDash val="solid"/>
                </a:ln>
                <a:solidFill>
                  <a:schemeClr val="bg2">
                    <a:tint val="85000"/>
                    <a:satMod val="155000"/>
                  </a:schemeClr>
                </a:solidFill>
                <a:effectLst>
                  <a:outerShdw blurRad="50800" dist="38100" dir="8100000" algn="tr" rotWithShape="0">
                    <a:schemeClr val="tx2">
                      <a:lumMod val="50000"/>
                      <a:alpha val="85000"/>
                    </a:schemeClr>
                  </a:outerShdw>
                </a:effectLst>
              </a:rPr>
              <a:t> del </a:t>
            </a:r>
            <a:r>
              <a:rPr lang="en-US" sz="7200" b="1" dirty="0" err="1" smtClean="0">
                <a:ln w="12700">
                  <a:solidFill>
                    <a:schemeClr val="tx2">
                      <a:satMod val="155000"/>
                    </a:schemeClr>
                  </a:solidFill>
                  <a:prstDash val="solid"/>
                </a:ln>
                <a:solidFill>
                  <a:schemeClr val="bg2">
                    <a:tint val="85000"/>
                    <a:satMod val="155000"/>
                  </a:schemeClr>
                </a:solidFill>
                <a:effectLst>
                  <a:outerShdw blurRad="50800" dist="38100" dir="8100000" algn="tr" rotWithShape="0">
                    <a:schemeClr val="tx2">
                      <a:lumMod val="50000"/>
                      <a:alpha val="85000"/>
                    </a:schemeClr>
                  </a:outerShdw>
                </a:effectLst>
              </a:rPr>
              <a:t>Día</a:t>
            </a:r>
            <a:endParaRPr lang="en-US" sz="7200" b="1" dirty="0">
              <a:ln w="12700">
                <a:solidFill>
                  <a:schemeClr val="tx2">
                    <a:satMod val="155000"/>
                  </a:schemeClr>
                </a:solidFill>
                <a:prstDash val="solid"/>
              </a:ln>
              <a:solidFill>
                <a:schemeClr val="bg2">
                  <a:tint val="85000"/>
                  <a:satMod val="155000"/>
                </a:schemeClr>
              </a:solidFill>
              <a:effectLst>
                <a:outerShdw blurRad="50800" dist="38100" dir="8100000" algn="tr" rotWithShape="0">
                  <a:schemeClr val="tx2">
                    <a:lumMod val="50000"/>
                    <a:alpha val="85000"/>
                  </a:schemeClr>
                </a:outerShdw>
              </a:effectLst>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tretch>
            <a:fillRect/>
          </a:stretch>
        </p:blipFill>
        <p:spPr bwMode="auto">
          <a:xfrm>
            <a:off x="0" y="0"/>
            <a:ext cx="9144000" cy="6858000"/>
          </a:xfrm>
          <a:prstGeom prst="rect">
            <a:avLst/>
          </a:prstGeom>
          <a:noFill/>
          <a:ln>
            <a:noFill/>
          </a:ln>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Primera</a:t>
            </a:r>
            <a:r>
              <a:rPr lang="en-US" sz="5400" b="1"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7" name="TextBox 6"/>
          <p:cNvSpPr txBox="1"/>
          <p:nvPr/>
        </p:nvSpPr>
        <p:spPr>
          <a:xfrm>
            <a:off x="1143000" y="1219200"/>
            <a:ext cx="7391400" cy="4401205"/>
          </a:xfrm>
          <a:prstGeom prst="rect">
            <a:avLst/>
          </a:prstGeom>
          <a:noFill/>
        </p:spPr>
        <p:txBody>
          <a:bodyPr wrap="square" rtlCol="0">
            <a:spAutoFit/>
          </a:bodyPr>
          <a:lstStyle/>
          <a:p>
            <a:r>
              <a:rPr lang="es-ES" sz="2800" b="1" dirty="0" smtClean="0">
                <a:solidFill>
                  <a:srgbClr val="FFFF00"/>
                </a:solidFill>
              </a:rPr>
              <a:t>Jeremías 23:1-6 (Nueva Versión Internacional)</a:t>
            </a:r>
          </a:p>
          <a:p>
            <a:r>
              <a:rPr lang="es-ES" sz="2800" b="1" dirty="0" smtClean="0">
                <a:solidFill>
                  <a:srgbClr val="FFFF00"/>
                </a:solidFill>
              </a:rPr>
              <a:t>El </a:t>
            </a:r>
            <a:r>
              <a:rPr lang="es-ES" sz="2800" b="1" dirty="0" smtClean="0">
                <a:solidFill>
                  <a:srgbClr val="FFFF00"/>
                </a:solidFill>
              </a:rPr>
              <a:t>Rey justo</a:t>
            </a:r>
          </a:p>
          <a:p>
            <a:r>
              <a:rPr lang="es-ES" sz="2800" dirty="0" smtClean="0">
                <a:solidFill>
                  <a:srgbClr val="FFFF00"/>
                </a:solidFill>
              </a:rPr>
              <a:t> </a:t>
            </a:r>
            <a:r>
              <a:rPr lang="es-ES" sz="2800" b="1" baseline="30000" dirty="0" smtClean="0">
                <a:solidFill>
                  <a:srgbClr val="FFFF00"/>
                </a:solidFill>
              </a:rPr>
              <a:t>1</a:t>
            </a:r>
            <a:r>
              <a:rPr lang="es-ES" sz="2800" dirty="0" smtClean="0">
                <a:solidFill>
                  <a:srgbClr val="FFFF00"/>
                </a:solidFill>
              </a:rPr>
              <a:t> «¡Ay de los *pastores que destruyen y dispersan el rebaño de mis praderas!», afirma el </a:t>
            </a:r>
            <a:r>
              <a:rPr lang="es-ES" sz="2800" cap="small" dirty="0" smtClean="0">
                <a:solidFill>
                  <a:srgbClr val="FFFF00"/>
                </a:solidFill>
              </a:rPr>
              <a:t>Señor</a:t>
            </a:r>
            <a:r>
              <a:rPr lang="es-ES" sz="2800" dirty="0" smtClean="0">
                <a:solidFill>
                  <a:srgbClr val="FFFF00"/>
                </a:solidFill>
              </a:rPr>
              <a:t>.</a:t>
            </a:r>
            <a:r>
              <a:rPr lang="es-ES" sz="2800" b="1" baseline="30000" dirty="0" smtClean="0">
                <a:solidFill>
                  <a:srgbClr val="FFFF00"/>
                </a:solidFill>
              </a:rPr>
              <a:t>2</a:t>
            </a:r>
            <a:r>
              <a:rPr lang="es-ES" sz="2800" dirty="0" smtClean="0">
                <a:solidFill>
                  <a:srgbClr val="FFFF00"/>
                </a:solidFill>
              </a:rPr>
              <a:t> Por eso, así dice el </a:t>
            </a:r>
            <a:r>
              <a:rPr lang="es-ES" sz="2800" cap="small" dirty="0" smtClean="0">
                <a:solidFill>
                  <a:srgbClr val="FFFF00"/>
                </a:solidFill>
              </a:rPr>
              <a:t>Señor</a:t>
            </a:r>
            <a:r>
              <a:rPr lang="es-ES" sz="2800" dirty="0" smtClean="0">
                <a:solidFill>
                  <a:srgbClr val="FFFF00"/>
                </a:solidFill>
              </a:rPr>
              <a:t>, el Dios de Israel, a los pastores que apacientan a mi pueblo: «Ustedes han dispersado a mis ovejas; las han expulsado y no se han encargado de ellas. Pues bien, yo me encargaré de castigarlos a ustedes por sus malas acciones —afirma el </a:t>
            </a:r>
            <a:r>
              <a:rPr lang="es-ES" sz="2800" cap="small" dirty="0" smtClean="0">
                <a:solidFill>
                  <a:srgbClr val="FFFF00"/>
                </a:solidFill>
              </a:rPr>
              <a:t>Señor</a:t>
            </a:r>
            <a:r>
              <a:rPr lang="es-ES" sz="2800" dirty="0" smtClean="0">
                <a:solidFill>
                  <a:srgbClr val="FFFF00"/>
                </a:solidFill>
              </a:rPr>
              <a:t>—. </a:t>
            </a:r>
            <a:endParaRPr lang="es-ES" sz="2800" dirty="0"/>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tretch>
            <a:fillRect/>
          </a:stretch>
        </p:blipFill>
        <p:spPr bwMode="auto">
          <a:xfrm>
            <a:off x="0" y="0"/>
            <a:ext cx="9144000" cy="6858000"/>
          </a:xfrm>
          <a:prstGeom prst="rect">
            <a:avLst/>
          </a:prstGeom>
          <a:noFill/>
          <a:ln>
            <a:noFill/>
          </a:ln>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Primera</a:t>
            </a:r>
            <a:r>
              <a:rPr lang="en-US" sz="5400" b="1"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7" name="TextBox 6"/>
          <p:cNvSpPr txBox="1"/>
          <p:nvPr/>
        </p:nvSpPr>
        <p:spPr>
          <a:xfrm>
            <a:off x="1143000" y="609600"/>
            <a:ext cx="7391400" cy="5550237"/>
          </a:xfrm>
          <a:prstGeom prst="rect">
            <a:avLst/>
          </a:prstGeom>
          <a:noFill/>
        </p:spPr>
        <p:txBody>
          <a:bodyPr wrap="square" rtlCol="0">
            <a:spAutoFit/>
          </a:bodyPr>
          <a:lstStyle/>
          <a:p>
            <a:r>
              <a:rPr lang="es-ES" sz="2800" b="1" dirty="0" smtClean="0">
                <a:solidFill>
                  <a:srgbClr val="FFFF00"/>
                </a:solidFill>
              </a:rPr>
              <a:t>Jeremías 23:1-6 (Nueva Versión Internacional)</a:t>
            </a:r>
          </a:p>
          <a:p>
            <a:endParaRPr lang="es-ES" sz="2800" b="1" baseline="30000" dirty="0" smtClean="0">
              <a:solidFill>
                <a:srgbClr val="FFFF00"/>
              </a:solidFill>
            </a:endParaRPr>
          </a:p>
          <a:p>
            <a:r>
              <a:rPr lang="es-ES" sz="2800" b="1" baseline="30000" dirty="0" smtClean="0">
                <a:solidFill>
                  <a:srgbClr val="FFFF00"/>
                </a:solidFill>
              </a:rPr>
              <a:t>3</a:t>
            </a:r>
            <a:r>
              <a:rPr lang="es-ES" sz="2800" dirty="0" smtClean="0">
                <a:solidFill>
                  <a:srgbClr val="FFFF00"/>
                </a:solidFill>
              </a:rPr>
              <a:t> Al resto de mis ovejas yo mismo las reuniré de todos los países adonde las expulsé; y las haré volver a sus pastos, donde crecerán y se multiplicarán.</a:t>
            </a:r>
            <a:r>
              <a:rPr lang="es-ES" sz="2800" b="1" baseline="30000" dirty="0" smtClean="0">
                <a:solidFill>
                  <a:srgbClr val="FFFF00"/>
                </a:solidFill>
              </a:rPr>
              <a:t>4</a:t>
            </a:r>
            <a:r>
              <a:rPr lang="es-ES" sz="2800" dirty="0" smtClean="0">
                <a:solidFill>
                  <a:srgbClr val="FFFF00"/>
                </a:solidFill>
              </a:rPr>
              <a:t> Pondré sobre ellas pastores que las pastorearán, y ya no temerán ni se espantarán, ni faltará ninguna de ellas —afirma el </a:t>
            </a:r>
            <a:r>
              <a:rPr lang="es-ES" sz="2800" cap="small" dirty="0" smtClean="0">
                <a:solidFill>
                  <a:srgbClr val="FFFF00"/>
                </a:solidFill>
              </a:rPr>
              <a:t>Señor</a:t>
            </a:r>
            <a:r>
              <a:rPr lang="es-ES" sz="2800" dirty="0" smtClean="0">
                <a:solidFill>
                  <a:srgbClr val="FFFF00"/>
                </a:solidFill>
              </a:rPr>
              <a:t>—.   </a:t>
            </a:r>
            <a:r>
              <a:rPr lang="es-ES" sz="2800" b="1" baseline="30000" dirty="0" smtClean="0">
                <a:solidFill>
                  <a:srgbClr val="FFFF00"/>
                </a:solidFill>
              </a:rPr>
              <a:t>5</a:t>
            </a:r>
            <a:r>
              <a:rPr lang="es-ES" sz="2800" dirty="0" smtClean="0">
                <a:solidFill>
                  <a:srgbClr val="FFFF00"/>
                </a:solidFill>
              </a:rPr>
              <a:t> »Vienen días —afirma el </a:t>
            </a:r>
            <a:r>
              <a:rPr lang="es-ES" sz="2800" cap="small" dirty="0" smtClean="0">
                <a:solidFill>
                  <a:srgbClr val="FFFF00"/>
                </a:solidFill>
              </a:rPr>
              <a:t>Señor</a:t>
            </a:r>
            <a:r>
              <a:rPr lang="es-ES" sz="2800" dirty="0" smtClean="0">
                <a:solidFill>
                  <a:srgbClr val="FFFF00"/>
                </a:solidFill>
              </a:rPr>
              <a:t>—, </a:t>
            </a:r>
            <a:br>
              <a:rPr lang="es-ES" sz="2800" dirty="0" smtClean="0">
                <a:solidFill>
                  <a:srgbClr val="FFFF00"/>
                </a:solidFill>
              </a:rPr>
            </a:br>
            <a:r>
              <a:rPr lang="es-ES" sz="2800" dirty="0" smtClean="0">
                <a:solidFill>
                  <a:srgbClr val="FFFF00"/>
                </a:solidFill>
              </a:rPr>
              <a:t>      en que de la simiente de David </a:t>
            </a:r>
            <a:br>
              <a:rPr lang="es-ES" sz="2800" dirty="0" smtClean="0">
                <a:solidFill>
                  <a:srgbClr val="FFFF00"/>
                </a:solidFill>
              </a:rPr>
            </a:br>
            <a:r>
              <a:rPr lang="es-ES" sz="2800" dirty="0" smtClean="0">
                <a:solidFill>
                  <a:srgbClr val="FFFF00"/>
                </a:solidFill>
              </a:rPr>
              <a:t>      haré surgir un vástago justo; </a:t>
            </a:r>
            <a:br>
              <a:rPr lang="es-ES" sz="2800" dirty="0" smtClean="0">
                <a:solidFill>
                  <a:srgbClr val="FFFF00"/>
                </a:solidFill>
              </a:rPr>
            </a:br>
            <a:r>
              <a:rPr lang="es-ES" sz="2800" dirty="0" smtClean="0">
                <a:solidFill>
                  <a:srgbClr val="FFFF00"/>
                </a:solidFill>
              </a:rPr>
              <a:t>   él reinará con sabiduría en el país, </a:t>
            </a:r>
            <a:br>
              <a:rPr lang="es-ES" sz="2800" dirty="0" smtClean="0">
                <a:solidFill>
                  <a:srgbClr val="FFFF00"/>
                </a:solidFill>
              </a:rPr>
            </a:br>
            <a:r>
              <a:rPr lang="es-ES" sz="2800" dirty="0" smtClean="0">
                <a:solidFill>
                  <a:srgbClr val="FFFF00"/>
                </a:solidFill>
              </a:rPr>
              <a:t>      y practicará el derecho y la justicia. </a:t>
            </a:r>
            <a:endParaRPr lang="es-ES" sz="2800" dirty="0"/>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tretch>
            <a:fillRect/>
          </a:stretch>
        </p:blipFill>
        <p:spPr bwMode="auto">
          <a:xfrm>
            <a:off x="0" y="0"/>
            <a:ext cx="9144000" cy="6858000"/>
          </a:xfrm>
          <a:prstGeom prst="rect">
            <a:avLst/>
          </a:prstGeom>
          <a:noFill/>
          <a:ln>
            <a:noFill/>
          </a:ln>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Primera</a:t>
            </a:r>
            <a:r>
              <a:rPr lang="en-US" sz="5400" b="1"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7" name="TextBox 6"/>
          <p:cNvSpPr txBox="1"/>
          <p:nvPr/>
        </p:nvSpPr>
        <p:spPr>
          <a:xfrm>
            <a:off x="1143000" y="1905000"/>
            <a:ext cx="7391400" cy="2677656"/>
          </a:xfrm>
          <a:prstGeom prst="rect">
            <a:avLst/>
          </a:prstGeom>
          <a:noFill/>
        </p:spPr>
        <p:txBody>
          <a:bodyPr wrap="square" rtlCol="0">
            <a:spAutoFit/>
          </a:bodyPr>
          <a:lstStyle/>
          <a:p>
            <a:r>
              <a:rPr lang="es-ES" sz="2800" b="1" dirty="0" smtClean="0">
                <a:solidFill>
                  <a:srgbClr val="FFFF00"/>
                </a:solidFill>
              </a:rPr>
              <a:t>Jeremías 23:1-6 (Nueva Versión Internacional)</a:t>
            </a:r>
          </a:p>
          <a:p>
            <a:r>
              <a:rPr lang="es-ES" sz="2800" dirty="0" smtClean="0">
                <a:solidFill>
                  <a:srgbClr val="FFFF00"/>
                </a:solidFill>
              </a:rPr>
              <a:t/>
            </a:r>
            <a:br>
              <a:rPr lang="es-ES" sz="2800" dirty="0" smtClean="0">
                <a:solidFill>
                  <a:srgbClr val="FFFF00"/>
                </a:solidFill>
              </a:rPr>
            </a:br>
            <a:r>
              <a:rPr lang="es-ES" sz="2800" b="1" baseline="30000" dirty="0" smtClean="0">
                <a:solidFill>
                  <a:srgbClr val="FFFF00"/>
                </a:solidFill>
              </a:rPr>
              <a:t>6</a:t>
            </a:r>
            <a:r>
              <a:rPr lang="es-ES" sz="2800" dirty="0" smtClean="0">
                <a:solidFill>
                  <a:srgbClr val="FFFF00"/>
                </a:solidFill>
              </a:rPr>
              <a:t> En esos días Judá será salvada, </a:t>
            </a:r>
            <a:br>
              <a:rPr lang="es-ES" sz="2800" dirty="0" smtClean="0">
                <a:solidFill>
                  <a:srgbClr val="FFFF00"/>
                </a:solidFill>
              </a:rPr>
            </a:br>
            <a:r>
              <a:rPr lang="es-ES" sz="2800" dirty="0" smtClean="0">
                <a:solidFill>
                  <a:srgbClr val="FFFF00"/>
                </a:solidFill>
              </a:rPr>
              <a:t>      Israel morará seguro. </a:t>
            </a:r>
            <a:br>
              <a:rPr lang="es-ES" sz="2800" dirty="0" smtClean="0">
                <a:solidFill>
                  <a:srgbClr val="FFFF00"/>
                </a:solidFill>
              </a:rPr>
            </a:br>
            <a:r>
              <a:rPr lang="es-ES" sz="2800" dirty="0" smtClean="0">
                <a:solidFill>
                  <a:srgbClr val="FFFF00"/>
                </a:solidFill>
              </a:rPr>
              <a:t>   Y éste es el *nombre que se le dará: </a:t>
            </a:r>
            <a:br>
              <a:rPr lang="es-ES" sz="2800" dirty="0" smtClean="0">
                <a:solidFill>
                  <a:srgbClr val="FFFF00"/>
                </a:solidFill>
              </a:rPr>
            </a:br>
            <a:r>
              <a:rPr lang="es-ES" sz="2800" dirty="0" smtClean="0">
                <a:solidFill>
                  <a:srgbClr val="FFFF00"/>
                </a:solidFill>
              </a:rPr>
              <a:t>      "El </a:t>
            </a:r>
            <a:r>
              <a:rPr lang="es-ES" sz="2800" cap="small" dirty="0" smtClean="0">
                <a:solidFill>
                  <a:srgbClr val="FFFF00"/>
                </a:solidFill>
              </a:rPr>
              <a:t>Señor</a:t>
            </a:r>
            <a:r>
              <a:rPr lang="es-ES" sz="2800" dirty="0" smtClean="0">
                <a:solidFill>
                  <a:srgbClr val="FFFF00"/>
                </a:solidFill>
              </a:rPr>
              <a:t> es nuestra *salvación."</a:t>
            </a:r>
            <a:r>
              <a:rPr lang="es-ES" sz="2800" dirty="0" smtClean="0"/>
              <a:t> </a:t>
            </a:r>
            <a:endParaRPr lang="es-ES" sz="2800" dirty="0"/>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Salmo</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5" name="Rectangle 4"/>
          <p:cNvSpPr/>
          <p:nvPr/>
        </p:nvSpPr>
        <p:spPr>
          <a:xfrm>
            <a:off x="1066800" y="685800"/>
            <a:ext cx="7696200" cy="5693866"/>
          </a:xfrm>
          <a:prstGeom prst="rect">
            <a:avLst/>
          </a:prstGeom>
        </p:spPr>
        <p:txBody>
          <a:bodyPr wrap="square">
            <a:spAutoFit/>
          </a:bodyPr>
          <a:lstStyle/>
          <a:p>
            <a:r>
              <a:rPr lang="es-ES" sz="2800" b="1" dirty="0" smtClean="0">
                <a:solidFill>
                  <a:srgbClr val="FFFF00"/>
                </a:solidFill>
              </a:rPr>
              <a:t>Salmos 46 (Nueva Versión Internacional</a:t>
            </a:r>
            <a:r>
              <a:rPr lang="es-ES" sz="2800" b="1" dirty="0" smtClean="0">
                <a:solidFill>
                  <a:srgbClr val="FFFF00"/>
                </a:solidFill>
              </a:rPr>
              <a:t>)</a:t>
            </a:r>
          </a:p>
          <a:p>
            <a:endParaRPr lang="es-ES" sz="2800" b="1" dirty="0" smtClean="0">
              <a:solidFill>
                <a:srgbClr val="FFFF00"/>
              </a:solidFill>
            </a:endParaRPr>
          </a:p>
          <a:p>
            <a:r>
              <a:rPr lang="es-ES" sz="2800" dirty="0" smtClean="0">
                <a:solidFill>
                  <a:srgbClr val="FFFF00"/>
                </a:solidFill>
              </a:rPr>
              <a:t> </a:t>
            </a:r>
            <a:r>
              <a:rPr lang="es-ES" sz="2800" b="1" baseline="30000" dirty="0" smtClean="0">
                <a:solidFill>
                  <a:srgbClr val="FFFF00"/>
                </a:solidFill>
              </a:rPr>
              <a:t>1</a:t>
            </a:r>
            <a:r>
              <a:rPr lang="es-ES" sz="2800" dirty="0" smtClean="0">
                <a:solidFill>
                  <a:srgbClr val="FFFF00"/>
                </a:solidFill>
              </a:rPr>
              <a:t> Dios es nuestro amparo y nuestra fortaleza, </a:t>
            </a:r>
            <a:br>
              <a:rPr lang="es-ES" sz="2800" dirty="0" smtClean="0">
                <a:solidFill>
                  <a:srgbClr val="FFFF00"/>
                </a:solidFill>
              </a:rPr>
            </a:br>
            <a:r>
              <a:rPr lang="es-ES" sz="2800" dirty="0" smtClean="0">
                <a:solidFill>
                  <a:srgbClr val="FFFF00"/>
                </a:solidFill>
              </a:rPr>
              <a:t>     </a:t>
            </a:r>
            <a:r>
              <a:rPr lang="es-ES" sz="2800" dirty="0" smtClean="0">
                <a:solidFill>
                  <a:srgbClr val="FFFF00"/>
                </a:solidFill>
              </a:rPr>
              <a:t>nuestra </a:t>
            </a:r>
            <a:r>
              <a:rPr lang="es-ES" sz="2800" dirty="0" smtClean="0">
                <a:solidFill>
                  <a:srgbClr val="FFFF00"/>
                </a:solidFill>
              </a:rPr>
              <a:t>ayuda segura en momentos de angustia. </a:t>
            </a:r>
            <a:br>
              <a:rPr lang="es-ES" sz="2800" dirty="0" smtClean="0">
                <a:solidFill>
                  <a:srgbClr val="FFFF00"/>
                </a:solidFill>
              </a:rPr>
            </a:br>
            <a:r>
              <a:rPr lang="es-ES" sz="2800" b="1" baseline="30000" dirty="0" smtClean="0">
                <a:solidFill>
                  <a:srgbClr val="FFFF00"/>
                </a:solidFill>
              </a:rPr>
              <a:t>2</a:t>
            </a:r>
            <a:r>
              <a:rPr lang="es-ES" sz="2800" dirty="0" smtClean="0">
                <a:solidFill>
                  <a:srgbClr val="FFFF00"/>
                </a:solidFill>
              </a:rPr>
              <a:t> Por eso, no temeremos </a:t>
            </a:r>
            <a:r>
              <a:rPr lang="es-ES" sz="2800" dirty="0" smtClean="0">
                <a:solidFill>
                  <a:srgbClr val="FFFF00"/>
                </a:solidFill>
              </a:rPr>
              <a:t>aunque </a:t>
            </a:r>
            <a:r>
              <a:rPr lang="es-ES" sz="2800" dirty="0" smtClean="0">
                <a:solidFill>
                  <a:srgbClr val="FFFF00"/>
                </a:solidFill>
              </a:rPr>
              <a:t>se desmorone la tierra </a:t>
            </a:r>
            <a:r>
              <a:rPr lang="es-ES" sz="2800" dirty="0" smtClean="0">
                <a:solidFill>
                  <a:srgbClr val="FFFF00"/>
                </a:solidFill>
              </a:rPr>
              <a:t>y </a:t>
            </a:r>
            <a:r>
              <a:rPr lang="es-ES" sz="2800" dirty="0" smtClean="0">
                <a:solidFill>
                  <a:srgbClr val="FFFF00"/>
                </a:solidFill>
              </a:rPr>
              <a:t>las montañas se hundan en el fondo del mar; </a:t>
            </a:r>
            <a:br>
              <a:rPr lang="es-ES" sz="2800" dirty="0" smtClean="0">
                <a:solidFill>
                  <a:srgbClr val="FFFF00"/>
                </a:solidFill>
              </a:rPr>
            </a:br>
            <a:r>
              <a:rPr lang="es-ES" sz="2800" b="1" baseline="30000" dirty="0" smtClean="0">
                <a:solidFill>
                  <a:srgbClr val="FFFF00"/>
                </a:solidFill>
              </a:rPr>
              <a:t>3</a:t>
            </a:r>
            <a:r>
              <a:rPr lang="es-ES" sz="2800" dirty="0" smtClean="0">
                <a:solidFill>
                  <a:srgbClr val="FFFF00"/>
                </a:solidFill>
              </a:rPr>
              <a:t> aunque rujan y se encrespen sus aguas, </a:t>
            </a:r>
            <a:br>
              <a:rPr lang="es-ES" sz="2800" dirty="0" smtClean="0">
                <a:solidFill>
                  <a:srgbClr val="FFFF00"/>
                </a:solidFill>
              </a:rPr>
            </a:br>
            <a:r>
              <a:rPr lang="es-ES" sz="2800" dirty="0" smtClean="0">
                <a:solidFill>
                  <a:srgbClr val="FFFF00"/>
                </a:solidFill>
              </a:rPr>
              <a:t>y </a:t>
            </a:r>
            <a:r>
              <a:rPr lang="es-ES" sz="2800" dirty="0" smtClean="0">
                <a:solidFill>
                  <a:srgbClr val="FFFF00"/>
                </a:solidFill>
              </a:rPr>
              <a:t>ante su furia </a:t>
            </a:r>
            <a:r>
              <a:rPr lang="es-ES" sz="2800" dirty="0" err="1" smtClean="0">
                <a:solidFill>
                  <a:srgbClr val="FFFF00"/>
                </a:solidFill>
              </a:rPr>
              <a:t>retiemblen</a:t>
            </a:r>
            <a:r>
              <a:rPr lang="es-ES" sz="2800" dirty="0" smtClean="0">
                <a:solidFill>
                  <a:srgbClr val="FFFF00"/>
                </a:solidFill>
              </a:rPr>
              <a:t> los montes. </a:t>
            </a:r>
            <a:r>
              <a:rPr lang="es-ES" sz="2800" i="1" dirty="0" smtClean="0">
                <a:solidFill>
                  <a:srgbClr val="FFFF00"/>
                </a:solidFill>
              </a:rPr>
              <a:t>*</a:t>
            </a:r>
            <a:r>
              <a:rPr lang="es-ES" sz="2800" i="1" dirty="0" err="1" smtClean="0">
                <a:solidFill>
                  <a:srgbClr val="FFFF00"/>
                </a:solidFill>
              </a:rPr>
              <a:t>Selah</a:t>
            </a:r>
            <a:r>
              <a:rPr lang="es-ES" sz="2800" dirty="0" smtClean="0">
                <a:solidFill>
                  <a:srgbClr val="FFFF00"/>
                </a:solidFill>
              </a:rPr>
              <a:t>   </a:t>
            </a:r>
            <a:endParaRPr lang="es-ES" sz="2800" dirty="0" smtClean="0">
              <a:solidFill>
                <a:srgbClr val="FFFF00"/>
              </a:solidFill>
            </a:endParaRPr>
          </a:p>
          <a:p>
            <a:r>
              <a:rPr lang="es-ES" sz="2800" b="1" baseline="30000" dirty="0" smtClean="0">
                <a:solidFill>
                  <a:srgbClr val="FFFF00"/>
                </a:solidFill>
              </a:rPr>
              <a:t>4</a:t>
            </a:r>
            <a:r>
              <a:rPr lang="es-ES" sz="2800" dirty="0" smtClean="0">
                <a:solidFill>
                  <a:srgbClr val="FFFF00"/>
                </a:solidFill>
              </a:rPr>
              <a:t> Hay un río cuyas corrientes alegran la ciudad de Dios, </a:t>
            </a:r>
            <a:r>
              <a:rPr lang="es-ES" sz="2800" dirty="0" smtClean="0">
                <a:solidFill>
                  <a:srgbClr val="FFFF00"/>
                </a:solidFill>
              </a:rPr>
              <a:t>la </a:t>
            </a:r>
            <a:r>
              <a:rPr lang="es-ES" sz="2800" dirty="0" smtClean="0">
                <a:solidFill>
                  <a:srgbClr val="FFFF00"/>
                </a:solidFill>
              </a:rPr>
              <a:t>santa habitación del *Altísimo. </a:t>
            </a:r>
            <a:br>
              <a:rPr lang="es-ES" sz="2800" dirty="0" smtClean="0">
                <a:solidFill>
                  <a:srgbClr val="FFFF00"/>
                </a:solidFill>
              </a:rPr>
            </a:br>
            <a:r>
              <a:rPr lang="es-ES" sz="2800" b="1" baseline="30000" dirty="0" smtClean="0">
                <a:solidFill>
                  <a:srgbClr val="FFFF00"/>
                </a:solidFill>
              </a:rPr>
              <a:t>5</a:t>
            </a:r>
            <a:r>
              <a:rPr lang="es-ES" sz="2800" dirty="0" smtClean="0">
                <a:solidFill>
                  <a:srgbClr val="FFFF00"/>
                </a:solidFill>
              </a:rPr>
              <a:t> Dios está en ella, la ciudad no caerá; </a:t>
            </a:r>
            <a:br>
              <a:rPr lang="es-ES" sz="2800" dirty="0" smtClean="0">
                <a:solidFill>
                  <a:srgbClr val="FFFF00"/>
                </a:solidFill>
              </a:rPr>
            </a:br>
            <a:r>
              <a:rPr lang="es-ES" sz="2800" dirty="0" smtClean="0">
                <a:solidFill>
                  <a:srgbClr val="FFFF00"/>
                </a:solidFill>
              </a:rPr>
              <a:t>      al rayar el alba Dios le brindará su ayuda. </a:t>
            </a:r>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Salmo</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5" name="Rectangle 4"/>
          <p:cNvSpPr/>
          <p:nvPr/>
        </p:nvSpPr>
        <p:spPr>
          <a:xfrm>
            <a:off x="1066800" y="685800"/>
            <a:ext cx="7696200" cy="5693866"/>
          </a:xfrm>
          <a:prstGeom prst="rect">
            <a:avLst/>
          </a:prstGeom>
        </p:spPr>
        <p:txBody>
          <a:bodyPr wrap="square">
            <a:spAutoFit/>
          </a:bodyPr>
          <a:lstStyle/>
          <a:p>
            <a:r>
              <a:rPr lang="es-ES" sz="2800" b="1" dirty="0" smtClean="0">
                <a:solidFill>
                  <a:srgbClr val="FFFF00"/>
                </a:solidFill>
              </a:rPr>
              <a:t>Salmos 46 (Nueva Versión Internacional)</a:t>
            </a:r>
          </a:p>
          <a:p>
            <a:r>
              <a:rPr lang="es-ES" sz="2800" dirty="0" smtClean="0">
                <a:solidFill>
                  <a:srgbClr val="FFFF00"/>
                </a:solidFill>
              </a:rPr>
              <a:t/>
            </a:r>
            <a:br>
              <a:rPr lang="es-ES" sz="2800" dirty="0" smtClean="0">
                <a:solidFill>
                  <a:srgbClr val="FFFF00"/>
                </a:solidFill>
              </a:rPr>
            </a:br>
            <a:r>
              <a:rPr lang="es-ES" sz="2800" b="1" baseline="30000" dirty="0" smtClean="0">
                <a:solidFill>
                  <a:srgbClr val="FFFF00"/>
                </a:solidFill>
              </a:rPr>
              <a:t>6</a:t>
            </a:r>
            <a:r>
              <a:rPr lang="es-ES" sz="2800" dirty="0" smtClean="0">
                <a:solidFill>
                  <a:srgbClr val="FFFF00"/>
                </a:solidFill>
              </a:rPr>
              <a:t> Se agitan las naciones, se tambalean los reinos; </a:t>
            </a:r>
            <a:br>
              <a:rPr lang="es-ES" sz="2800" dirty="0" smtClean="0">
                <a:solidFill>
                  <a:srgbClr val="FFFF00"/>
                </a:solidFill>
              </a:rPr>
            </a:br>
            <a:r>
              <a:rPr lang="es-ES" sz="2800" dirty="0" smtClean="0">
                <a:solidFill>
                  <a:srgbClr val="FFFF00"/>
                </a:solidFill>
              </a:rPr>
              <a:t>      Dios deja oír su voz, y la tierra se derrumba.</a:t>
            </a:r>
          </a:p>
          <a:p>
            <a:r>
              <a:rPr lang="es-ES" sz="2800" dirty="0" smtClean="0">
                <a:solidFill>
                  <a:srgbClr val="FFFF00"/>
                </a:solidFill>
              </a:rPr>
              <a:t>   </a:t>
            </a:r>
            <a:r>
              <a:rPr lang="es-ES" sz="2800" b="1" baseline="30000" dirty="0" smtClean="0">
                <a:solidFill>
                  <a:srgbClr val="FFFF00"/>
                </a:solidFill>
              </a:rPr>
              <a:t>7</a:t>
            </a:r>
            <a:r>
              <a:rPr lang="es-ES" sz="2800" dirty="0" smtClean="0">
                <a:solidFill>
                  <a:srgbClr val="FFFF00"/>
                </a:solidFill>
              </a:rPr>
              <a:t> El </a:t>
            </a:r>
            <a:r>
              <a:rPr lang="es-ES" sz="2800" cap="small" dirty="0" smtClean="0">
                <a:solidFill>
                  <a:srgbClr val="FFFF00"/>
                </a:solidFill>
              </a:rPr>
              <a:t>Señor</a:t>
            </a:r>
            <a:r>
              <a:rPr lang="es-ES" sz="2800" dirty="0" smtClean="0">
                <a:solidFill>
                  <a:srgbClr val="FFFF00"/>
                </a:solidFill>
              </a:rPr>
              <a:t> *Todopoderoso está con nosotros; </a:t>
            </a:r>
            <a:br>
              <a:rPr lang="es-ES" sz="2800" dirty="0" smtClean="0">
                <a:solidFill>
                  <a:srgbClr val="FFFF00"/>
                </a:solidFill>
              </a:rPr>
            </a:br>
            <a:r>
              <a:rPr lang="es-ES" sz="2800" dirty="0" smtClean="0">
                <a:solidFill>
                  <a:srgbClr val="FFFF00"/>
                </a:solidFill>
              </a:rPr>
              <a:t>      nuestro refugio es el Dios de Jacob. </a:t>
            </a:r>
            <a:r>
              <a:rPr lang="es-ES" sz="2800" i="1" dirty="0" err="1" smtClean="0">
                <a:solidFill>
                  <a:srgbClr val="FFFF00"/>
                </a:solidFill>
              </a:rPr>
              <a:t>Selah</a:t>
            </a:r>
            <a:endParaRPr lang="es-ES" sz="2800" dirty="0" smtClean="0">
              <a:solidFill>
                <a:srgbClr val="FFFF00"/>
              </a:solidFill>
            </a:endParaRPr>
          </a:p>
          <a:p>
            <a:r>
              <a:rPr lang="es-ES" sz="2800" dirty="0" smtClean="0">
                <a:solidFill>
                  <a:srgbClr val="FFFF00"/>
                </a:solidFill>
              </a:rPr>
              <a:t>   </a:t>
            </a:r>
            <a:r>
              <a:rPr lang="es-ES" sz="2800" b="1" baseline="30000" dirty="0" smtClean="0">
                <a:solidFill>
                  <a:srgbClr val="FFFF00"/>
                </a:solidFill>
              </a:rPr>
              <a:t>8</a:t>
            </a:r>
            <a:r>
              <a:rPr lang="es-ES" sz="2800" dirty="0" smtClean="0">
                <a:solidFill>
                  <a:srgbClr val="FFFF00"/>
                </a:solidFill>
              </a:rPr>
              <a:t> Vengan y vean los portentos del </a:t>
            </a:r>
            <a:r>
              <a:rPr lang="es-ES" sz="2800" cap="small" dirty="0" smtClean="0">
                <a:solidFill>
                  <a:srgbClr val="FFFF00"/>
                </a:solidFill>
              </a:rPr>
              <a:t>Señor</a:t>
            </a:r>
            <a:r>
              <a:rPr lang="es-ES" sz="2800" dirty="0" smtClean="0">
                <a:solidFill>
                  <a:srgbClr val="FFFF00"/>
                </a:solidFill>
              </a:rPr>
              <a:t>; </a:t>
            </a:r>
            <a:br>
              <a:rPr lang="es-ES" sz="2800" dirty="0" smtClean="0">
                <a:solidFill>
                  <a:srgbClr val="FFFF00"/>
                </a:solidFill>
              </a:rPr>
            </a:br>
            <a:r>
              <a:rPr lang="es-ES" sz="2800" dirty="0" smtClean="0">
                <a:solidFill>
                  <a:srgbClr val="FFFF00"/>
                </a:solidFill>
              </a:rPr>
              <a:t>      él ha traído desolación sobre la tierra. </a:t>
            </a:r>
            <a:br>
              <a:rPr lang="es-ES" sz="2800" dirty="0" smtClean="0">
                <a:solidFill>
                  <a:srgbClr val="FFFF00"/>
                </a:solidFill>
              </a:rPr>
            </a:br>
            <a:r>
              <a:rPr lang="es-ES" sz="2800" b="1" baseline="30000" dirty="0" smtClean="0">
                <a:solidFill>
                  <a:srgbClr val="FFFF00"/>
                </a:solidFill>
              </a:rPr>
              <a:t>9</a:t>
            </a:r>
            <a:r>
              <a:rPr lang="es-ES" sz="2800" dirty="0" smtClean="0">
                <a:solidFill>
                  <a:srgbClr val="FFFF00"/>
                </a:solidFill>
              </a:rPr>
              <a:t> Ha puesto fin a las guerras </a:t>
            </a:r>
            <a:br>
              <a:rPr lang="es-ES" sz="2800" dirty="0" smtClean="0">
                <a:solidFill>
                  <a:srgbClr val="FFFF00"/>
                </a:solidFill>
              </a:rPr>
            </a:br>
            <a:r>
              <a:rPr lang="es-ES" sz="2800" dirty="0" smtClean="0">
                <a:solidFill>
                  <a:srgbClr val="FFFF00"/>
                </a:solidFill>
              </a:rPr>
              <a:t>      en todos los confines de la tierra; </a:t>
            </a:r>
            <a:br>
              <a:rPr lang="es-ES" sz="2800" dirty="0" smtClean="0">
                <a:solidFill>
                  <a:srgbClr val="FFFF00"/>
                </a:solidFill>
              </a:rPr>
            </a:br>
            <a:r>
              <a:rPr lang="es-ES" sz="2800" dirty="0" smtClean="0">
                <a:solidFill>
                  <a:srgbClr val="FFFF00"/>
                </a:solidFill>
              </a:rPr>
              <a:t>   ha quebrado los arcos, ha destrozado las lanzas, </a:t>
            </a:r>
            <a:br>
              <a:rPr lang="es-ES" sz="2800" dirty="0" smtClean="0">
                <a:solidFill>
                  <a:srgbClr val="FFFF00"/>
                </a:solidFill>
              </a:rPr>
            </a:br>
            <a:r>
              <a:rPr lang="es-ES" sz="2800" dirty="0" smtClean="0">
                <a:solidFill>
                  <a:srgbClr val="FFFF00"/>
                </a:solidFill>
              </a:rPr>
              <a:t>      ha arrojado los carros al fuego. </a:t>
            </a:r>
            <a:br>
              <a:rPr lang="es-ES" sz="2800" dirty="0" smtClean="0">
                <a:solidFill>
                  <a:srgbClr val="FFFF00"/>
                </a:solidFill>
              </a:rPr>
            </a:br>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Salmo</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5" name="Rectangle 4"/>
          <p:cNvSpPr/>
          <p:nvPr/>
        </p:nvSpPr>
        <p:spPr>
          <a:xfrm>
            <a:off x="1066800" y="1371600"/>
            <a:ext cx="7696200" cy="3970318"/>
          </a:xfrm>
          <a:prstGeom prst="rect">
            <a:avLst/>
          </a:prstGeom>
        </p:spPr>
        <p:txBody>
          <a:bodyPr wrap="square">
            <a:spAutoFit/>
          </a:bodyPr>
          <a:lstStyle/>
          <a:p>
            <a:r>
              <a:rPr lang="es-ES" sz="2800" b="1" dirty="0" smtClean="0">
                <a:solidFill>
                  <a:srgbClr val="FFFF00"/>
                </a:solidFill>
              </a:rPr>
              <a:t>Salmos 46 (Nueva Versión Internacional)</a:t>
            </a:r>
          </a:p>
          <a:p>
            <a:r>
              <a:rPr lang="es-ES" sz="2800" dirty="0" smtClean="0">
                <a:solidFill>
                  <a:srgbClr val="FFFF00"/>
                </a:solidFill>
              </a:rPr>
              <a:t/>
            </a:r>
            <a:br>
              <a:rPr lang="es-ES" sz="2800" dirty="0" smtClean="0">
                <a:solidFill>
                  <a:srgbClr val="FFFF00"/>
                </a:solidFill>
              </a:rPr>
            </a:br>
            <a:r>
              <a:rPr lang="es-ES" sz="2800" dirty="0" smtClean="0">
                <a:solidFill>
                  <a:srgbClr val="FFFF00"/>
                </a:solidFill>
              </a:rPr>
              <a:t/>
            </a:r>
            <a:br>
              <a:rPr lang="es-ES" sz="2800" dirty="0" smtClean="0">
                <a:solidFill>
                  <a:srgbClr val="FFFF00"/>
                </a:solidFill>
              </a:rPr>
            </a:br>
            <a:r>
              <a:rPr lang="es-ES" sz="2800" b="1" baseline="30000" dirty="0" smtClean="0">
                <a:solidFill>
                  <a:srgbClr val="FFFF00"/>
                </a:solidFill>
              </a:rPr>
              <a:t>10</a:t>
            </a:r>
            <a:r>
              <a:rPr lang="es-ES" sz="2800" dirty="0" smtClean="0">
                <a:solidFill>
                  <a:srgbClr val="FFFF00"/>
                </a:solidFill>
              </a:rPr>
              <a:t> «Quédense quietos, reconozcan que yo soy Dios. </a:t>
            </a:r>
            <a:br>
              <a:rPr lang="es-ES" sz="2800" dirty="0" smtClean="0">
                <a:solidFill>
                  <a:srgbClr val="FFFF00"/>
                </a:solidFill>
              </a:rPr>
            </a:br>
            <a:r>
              <a:rPr lang="es-ES" sz="2800" dirty="0" smtClean="0">
                <a:solidFill>
                  <a:srgbClr val="FFFF00"/>
                </a:solidFill>
              </a:rPr>
              <a:t>      ¡Yo seré exaltado entre las naciones! </a:t>
            </a:r>
            <a:br>
              <a:rPr lang="es-ES" sz="2800" dirty="0" smtClean="0">
                <a:solidFill>
                  <a:srgbClr val="FFFF00"/>
                </a:solidFill>
              </a:rPr>
            </a:br>
            <a:r>
              <a:rPr lang="es-ES" sz="2800" dirty="0" smtClean="0">
                <a:solidFill>
                  <a:srgbClr val="FFFF00"/>
                </a:solidFill>
              </a:rPr>
              <a:t>      ¡Yo seré enaltecido en la tierra</a:t>
            </a:r>
            <a:r>
              <a:rPr lang="es-ES" sz="2800" dirty="0" smtClean="0">
                <a:solidFill>
                  <a:srgbClr val="FFFF00"/>
                </a:solidFill>
              </a:rPr>
              <a:t>!»</a:t>
            </a:r>
          </a:p>
          <a:p>
            <a:r>
              <a:rPr lang="es-ES" sz="2800" b="1" baseline="30000" dirty="0" smtClean="0">
                <a:solidFill>
                  <a:srgbClr val="FFFF00"/>
                </a:solidFill>
              </a:rPr>
              <a:t>11</a:t>
            </a:r>
            <a:r>
              <a:rPr lang="es-ES" sz="2800" dirty="0" smtClean="0">
                <a:solidFill>
                  <a:srgbClr val="FFFF00"/>
                </a:solidFill>
              </a:rPr>
              <a:t> El </a:t>
            </a:r>
            <a:r>
              <a:rPr lang="es-ES" sz="2800" cap="small" dirty="0" smtClean="0">
                <a:solidFill>
                  <a:srgbClr val="FFFF00"/>
                </a:solidFill>
              </a:rPr>
              <a:t>Señor</a:t>
            </a:r>
            <a:r>
              <a:rPr lang="es-ES" sz="2800" dirty="0" smtClean="0">
                <a:solidFill>
                  <a:srgbClr val="FFFF00"/>
                </a:solidFill>
              </a:rPr>
              <a:t> Todopoderoso está con nosotros; </a:t>
            </a:r>
            <a:br>
              <a:rPr lang="es-ES" sz="2800" dirty="0" smtClean="0">
                <a:solidFill>
                  <a:srgbClr val="FFFF00"/>
                </a:solidFill>
              </a:rPr>
            </a:br>
            <a:r>
              <a:rPr lang="es-ES" sz="2800" dirty="0" smtClean="0">
                <a:solidFill>
                  <a:srgbClr val="FFFF00"/>
                </a:solidFill>
              </a:rPr>
              <a:t>      nuestro refugio es el Dios de Jacob. </a:t>
            </a:r>
            <a:r>
              <a:rPr lang="es-ES" sz="2800" i="1" dirty="0" err="1" smtClean="0">
                <a:solidFill>
                  <a:srgbClr val="FFFF00"/>
                </a:solidFill>
              </a:rPr>
              <a:t>Selah</a:t>
            </a:r>
            <a:endParaRPr lang="es-ES" sz="2800" dirty="0" smtClean="0">
              <a:solidFill>
                <a:srgbClr val="FFFF00"/>
              </a:solidFill>
            </a:endParaRPr>
          </a:p>
          <a:p>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Segunda</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6" name="Rectangle 5"/>
          <p:cNvSpPr/>
          <p:nvPr/>
        </p:nvSpPr>
        <p:spPr>
          <a:xfrm>
            <a:off x="1066800" y="457200"/>
            <a:ext cx="7696200" cy="5693866"/>
          </a:xfrm>
          <a:prstGeom prst="rect">
            <a:avLst/>
          </a:prstGeom>
        </p:spPr>
        <p:txBody>
          <a:bodyPr wrap="square">
            <a:spAutoFit/>
          </a:bodyPr>
          <a:lstStyle/>
          <a:p>
            <a:r>
              <a:rPr lang="es-ES" sz="2800" b="1" dirty="0" smtClean="0">
                <a:solidFill>
                  <a:srgbClr val="FFFF00"/>
                </a:solidFill>
              </a:rPr>
              <a:t>Colosenses 1:11-20 (Nueva Versión Internacional</a:t>
            </a:r>
            <a:r>
              <a:rPr lang="es-ES" sz="2800" b="1" dirty="0" smtClean="0">
                <a:solidFill>
                  <a:srgbClr val="FFFF00"/>
                </a:solidFill>
              </a:rPr>
              <a:t>)</a:t>
            </a:r>
          </a:p>
          <a:p>
            <a:endParaRPr lang="es-ES" sz="2800" b="1" dirty="0" smtClean="0">
              <a:solidFill>
                <a:srgbClr val="FFFF00"/>
              </a:solidFill>
            </a:endParaRPr>
          </a:p>
          <a:p>
            <a:r>
              <a:rPr lang="es-ES" sz="2800" b="1" baseline="30000" dirty="0" smtClean="0">
                <a:solidFill>
                  <a:srgbClr val="FFFF00"/>
                </a:solidFill>
              </a:rPr>
              <a:t>11</a:t>
            </a:r>
            <a:r>
              <a:rPr lang="es-ES" sz="2800" dirty="0" smtClean="0">
                <a:solidFill>
                  <a:srgbClr val="FFFF00"/>
                </a:solidFill>
              </a:rPr>
              <a:t> y ser fortalecidos en todo sentido con su glorioso poder. Así perseverarán con paciencia en toda situación,</a:t>
            </a:r>
            <a:r>
              <a:rPr lang="es-ES" sz="2800" b="1" baseline="30000" dirty="0" smtClean="0">
                <a:solidFill>
                  <a:srgbClr val="FFFF00"/>
                </a:solidFill>
              </a:rPr>
              <a:t>12</a:t>
            </a:r>
            <a:r>
              <a:rPr lang="es-ES" sz="2800" dirty="0" smtClean="0">
                <a:solidFill>
                  <a:srgbClr val="FFFF00"/>
                </a:solidFill>
              </a:rPr>
              <a:t> dando gracias con alegría al Padre. Él </a:t>
            </a:r>
            <a:r>
              <a:rPr lang="es-ES" sz="2800" dirty="0" smtClean="0">
                <a:solidFill>
                  <a:srgbClr val="FFFF00"/>
                </a:solidFill>
              </a:rPr>
              <a:t>los</a:t>
            </a:r>
            <a:r>
              <a:rPr lang="es-ES" sz="2800" dirty="0" smtClean="0">
                <a:solidFill>
                  <a:srgbClr val="FFFF00"/>
                </a:solidFill>
              </a:rPr>
              <a:t> ha facultado para participar de la herencia de los santos en el reino de la luz.</a:t>
            </a:r>
            <a:r>
              <a:rPr lang="es-ES" sz="2800" b="1" baseline="30000" dirty="0" smtClean="0">
                <a:solidFill>
                  <a:srgbClr val="FFFF00"/>
                </a:solidFill>
              </a:rPr>
              <a:t>13</a:t>
            </a:r>
            <a:r>
              <a:rPr lang="es-ES" sz="2800" dirty="0" smtClean="0">
                <a:solidFill>
                  <a:srgbClr val="FFFF00"/>
                </a:solidFill>
              </a:rPr>
              <a:t> Él nos libró del dominio de la oscuridad y nos trasladó al reino de su amado Hijo,</a:t>
            </a:r>
            <a:r>
              <a:rPr lang="es-ES" sz="2800" b="1" baseline="30000" dirty="0" smtClean="0">
                <a:solidFill>
                  <a:srgbClr val="FFFF00"/>
                </a:solidFill>
              </a:rPr>
              <a:t>14</a:t>
            </a:r>
            <a:r>
              <a:rPr lang="es-ES" sz="2800" dirty="0" smtClean="0">
                <a:solidFill>
                  <a:srgbClr val="FFFF00"/>
                </a:solidFill>
              </a:rPr>
              <a:t> en quien tenemos redención</a:t>
            </a:r>
            <a:r>
              <a:rPr lang="es-ES" sz="2800" dirty="0" smtClean="0">
                <a:solidFill>
                  <a:srgbClr val="FFFF00"/>
                </a:solidFill>
              </a:rPr>
              <a:t>,</a:t>
            </a:r>
            <a:r>
              <a:rPr lang="es-ES" sz="2800" dirty="0" smtClean="0">
                <a:solidFill>
                  <a:srgbClr val="FFFF00"/>
                </a:solidFill>
              </a:rPr>
              <a:t> el perdón de pecados.</a:t>
            </a:r>
          </a:p>
          <a:p>
            <a:r>
              <a:rPr lang="es-ES" sz="2800" b="1" dirty="0" smtClean="0">
                <a:solidFill>
                  <a:srgbClr val="FFFF00"/>
                </a:solidFill>
              </a:rPr>
              <a:t>La supremacía de Cristo</a:t>
            </a:r>
          </a:p>
          <a:p>
            <a:r>
              <a:rPr lang="es-ES" sz="2800" dirty="0" smtClean="0">
                <a:solidFill>
                  <a:srgbClr val="FFFF00"/>
                </a:solidFill>
              </a:rPr>
              <a:t>   </a:t>
            </a:r>
            <a:r>
              <a:rPr lang="es-ES" sz="2800" b="1" baseline="30000" dirty="0" smtClean="0">
                <a:solidFill>
                  <a:srgbClr val="FFFF00"/>
                </a:solidFill>
              </a:rPr>
              <a:t>15</a:t>
            </a:r>
            <a:r>
              <a:rPr lang="es-ES" sz="2800" dirty="0" smtClean="0">
                <a:solidFill>
                  <a:srgbClr val="FFFF00"/>
                </a:solidFill>
              </a:rPr>
              <a:t> Él es la imagen del Dios invisible, </a:t>
            </a:r>
            <a:br>
              <a:rPr lang="es-ES" sz="2800" dirty="0" smtClean="0">
                <a:solidFill>
                  <a:srgbClr val="FFFF00"/>
                </a:solidFill>
              </a:rPr>
            </a:br>
            <a:r>
              <a:rPr lang="es-ES" sz="2800" dirty="0" smtClean="0">
                <a:solidFill>
                  <a:srgbClr val="FFFF00"/>
                </a:solidFill>
              </a:rPr>
              <a:t>      el </a:t>
            </a:r>
            <a:r>
              <a:rPr lang="es-ES" sz="2800" dirty="0" smtClean="0">
                <a:solidFill>
                  <a:srgbClr val="FFFF00"/>
                </a:solidFill>
              </a:rPr>
              <a:t>primogénito</a:t>
            </a:r>
            <a:r>
              <a:rPr lang="es-ES" sz="2800" dirty="0" smtClean="0">
                <a:solidFill>
                  <a:srgbClr val="FFFF00"/>
                </a:solidFill>
              </a:rPr>
              <a:t> de toda creación, </a:t>
            </a:r>
            <a:endParaRPr lang="es-ES" sz="2800"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Segunda</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6" name="Rectangle 5"/>
          <p:cNvSpPr/>
          <p:nvPr/>
        </p:nvSpPr>
        <p:spPr>
          <a:xfrm>
            <a:off x="1066800" y="990600"/>
            <a:ext cx="7696200" cy="4832092"/>
          </a:xfrm>
          <a:prstGeom prst="rect">
            <a:avLst/>
          </a:prstGeom>
        </p:spPr>
        <p:txBody>
          <a:bodyPr wrap="square">
            <a:spAutoFit/>
          </a:bodyPr>
          <a:lstStyle/>
          <a:p>
            <a:r>
              <a:rPr lang="es-ES" sz="2800" b="1" dirty="0" smtClean="0">
                <a:solidFill>
                  <a:srgbClr val="FFFF00"/>
                </a:solidFill>
              </a:rPr>
              <a:t>Colosenses 1:11-20 (Nueva Versión Internacional</a:t>
            </a:r>
            <a:r>
              <a:rPr lang="es-ES" sz="2800" b="1" dirty="0" smtClean="0">
                <a:solidFill>
                  <a:srgbClr val="FFFF00"/>
                </a:solidFill>
              </a:rPr>
              <a:t>)</a:t>
            </a:r>
          </a:p>
          <a:p>
            <a:r>
              <a:rPr lang="es-ES" sz="2800" dirty="0" smtClean="0">
                <a:solidFill>
                  <a:srgbClr val="FFFF00"/>
                </a:solidFill>
              </a:rPr>
              <a:t/>
            </a:r>
            <a:br>
              <a:rPr lang="es-ES" sz="2800" dirty="0" smtClean="0">
                <a:solidFill>
                  <a:srgbClr val="FFFF00"/>
                </a:solidFill>
              </a:rPr>
            </a:br>
            <a:r>
              <a:rPr lang="es-ES" sz="2800" b="1" baseline="30000" dirty="0" smtClean="0">
                <a:solidFill>
                  <a:srgbClr val="FFFF00"/>
                </a:solidFill>
              </a:rPr>
              <a:t>16</a:t>
            </a:r>
            <a:r>
              <a:rPr lang="es-ES" sz="2800" dirty="0" smtClean="0">
                <a:solidFill>
                  <a:srgbClr val="FFFF00"/>
                </a:solidFill>
              </a:rPr>
              <a:t> porque por medio de él fueron creadas todas las cosas </a:t>
            </a:r>
            <a:br>
              <a:rPr lang="es-ES" sz="2800" dirty="0" smtClean="0">
                <a:solidFill>
                  <a:srgbClr val="FFFF00"/>
                </a:solidFill>
              </a:rPr>
            </a:br>
            <a:r>
              <a:rPr lang="es-ES" sz="2800" dirty="0" smtClean="0">
                <a:solidFill>
                  <a:srgbClr val="FFFF00"/>
                </a:solidFill>
              </a:rPr>
              <a:t>      en el cielo y en la tierra, visibles e invisibles, </a:t>
            </a:r>
            <a:br>
              <a:rPr lang="es-ES" sz="2800" dirty="0" smtClean="0">
                <a:solidFill>
                  <a:srgbClr val="FFFF00"/>
                </a:solidFill>
              </a:rPr>
            </a:br>
            <a:r>
              <a:rPr lang="es-ES" sz="2800" dirty="0" smtClean="0">
                <a:solidFill>
                  <a:srgbClr val="FFFF00"/>
                </a:solidFill>
              </a:rPr>
              <a:t>      sean tronos, poderes, principados o autoridades: </a:t>
            </a:r>
            <a:br>
              <a:rPr lang="es-ES" sz="2800" dirty="0" smtClean="0">
                <a:solidFill>
                  <a:srgbClr val="FFFF00"/>
                </a:solidFill>
              </a:rPr>
            </a:br>
            <a:r>
              <a:rPr lang="es-ES" sz="2800" dirty="0" smtClean="0">
                <a:solidFill>
                  <a:srgbClr val="FFFF00"/>
                </a:solidFill>
              </a:rPr>
              <a:t>   todo ha sido creado </a:t>
            </a:r>
            <a:br>
              <a:rPr lang="es-ES" sz="2800" dirty="0" smtClean="0">
                <a:solidFill>
                  <a:srgbClr val="FFFF00"/>
                </a:solidFill>
              </a:rPr>
            </a:br>
            <a:r>
              <a:rPr lang="es-ES" sz="2800" dirty="0" smtClean="0">
                <a:solidFill>
                  <a:srgbClr val="FFFF00"/>
                </a:solidFill>
              </a:rPr>
              <a:t>      por medio de él y para él. </a:t>
            </a:r>
            <a:br>
              <a:rPr lang="es-ES" sz="2800" dirty="0" smtClean="0">
                <a:solidFill>
                  <a:srgbClr val="FFFF00"/>
                </a:solidFill>
              </a:rPr>
            </a:br>
            <a:r>
              <a:rPr lang="es-ES" sz="2800" b="1" baseline="30000" dirty="0" smtClean="0">
                <a:solidFill>
                  <a:srgbClr val="FFFF00"/>
                </a:solidFill>
              </a:rPr>
              <a:t>17</a:t>
            </a:r>
            <a:r>
              <a:rPr lang="es-ES" sz="2800" dirty="0" smtClean="0">
                <a:solidFill>
                  <a:srgbClr val="FFFF00"/>
                </a:solidFill>
              </a:rPr>
              <a:t> Él es anterior a todas las cosas, </a:t>
            </a:r>
            <a:br>
              <a:rPr lang="es-ES" sz="2800" dirty="0" smtClean="0">
                <a:solidFill>
                  <a:srgbClr val="FFFF00"/>
                </a:solidFill>
              </a:rPr>
            </a:br>
            <a:r>
              <a:rPr lang="es-ES" sz="2800" dirty="0" smtClean="0">
                <a:solidFill>
                  <a:srgbClr val="FFFF00"/>
                </a:solidFill>
              </a:rPr>
              <a:t>      que por medio de él forman un todo coherente</a:t>
            </a:r>
            <a:r>
              <a:rPr lang="es-ES" sz="2800" dirty="0" smtClean="0">
                <a:solidFill>
                  <a:srgbClr val="FFFF00"/>
                </a:solidFill>
              </a:rPr>
              <a:t>.</a:t>
            </a:r>
            <a:endParaRPr lang="es-ES" sz="2800"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Segunda</a:t>
            </a: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Lectura</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6" name="Rectangle 5"/>
          <p:cNvSpPr/>
          <p:nvPr/>
        </p:nvSpPr>
        <p:spPr>
          <a:xfrm>
            <a:off x="1066800" y="914400"/>
            <a:ext cx="7696200" cy="5262979"/>
          </a:xfrm>
          <a:prstGeom prst="rect">
            <a:avLst/>
          </a:prstGeom>
        </p:spPr>
        <p:txBody>
          <a:bodyPr wrap="square">
            <a:spAutoFit/>
          </a:bodyPr>
          <a:lstStyle/>
          <a:p>
            <a:r>
              <a:rPr lang="es-ES" sz="2800" b="1" dirty="0" smtClean="0">
                <a:solidFill>
                  <a:srgbClr val="FFFF00"/>
                </a:solidFill>
              </a:rPr>
              <a:t>Colosenses 1:11-20 (Nueva Versión Internacional</a:t>
            </a:r>
            <a:r>
              <a:rPr lang="es-ES" sz="2800" b="1" dirty="0" smtClean="0">
                <a:solidFill>
                  <a:srgbClr val="FFFF00"/>
                </a:solidFill>
              </a:rPr>
              <a:t>)</a:t>
            </a:r>
          </a:p>
          <a:p>
            <a:endParaRPr lang="es-ES" sz="2800" b="1" dirty="0" smtClean="0">
              <a:solidFill>
                <a:srgbClr val="FFFF00"/>
              </a:solidFill>
            </a:endParaRPr>
          </a:p>
          <a:p>
            <a:r>
              <a:rPr lang="es-ES" sz="2800" b="1" baseline="30000" dirty="0" smtClean="0">
                <a:solidFill>
                  <a:srgbClr val="FFFF00"/>
                </a:solidFill>
              </a:rPr>
              <a:t>18</a:t>
            </a:r>
            <a:r>
              <a:rPr lang="es-ES" sz="2800" dirty="0" smtClean="0">
                <a:solidFill>
                  <a:srgbClr val="FFFF00"/>
                </a:solidFill>
              </a:rPr>
              <a:t> Él es la cabeza del cuerpo, </a:t>
            </a:r>
            <a:br>
              <a:rPr lang="es-ES" sz="2800" dirty="0" smtClean="0">
                <a:solidFill>
                  <a:srgbClr val="FFFF00"/>
                </a:solidFill>
              </a:rPr>
            </a:br>
            <a:r>
              <a:rPr lang="es-ES" sz="2800" dirty="0" smtClean="0">
                <a:solidFill>
                  <a:srgbClr val="FFFF00"/>
                </a:solidFill>
              </a:rPr>
              <a:t>      que es la iglesia. </a:t>
            </a:r>
            <a:br>
              <a:rPr lang="es-ES" sz="2800" dirty="0" smtClean="0">
                <a:solidFill>
                  <a:srgbClr val="FFFF00"/>
                </a:solidFill>
              </a:rPr>
            </a:br>
            <a:r>
              <a:rPr lang="es-ES" sz="2800" dirty="0" smtClean="0">
                <a:solidFill>
                  <a:srgbClr val="FFFF00"/>
                </a:solidFill>
              </a:rPr>
              <a:t>   Él es el principio, </a:t>
            </a:r>
            <a:br>
              <a:rPr lang="es-ES" sz="2800" dirty="0" smtClean="0">
                <a:solidFill>
                  <a:srgbClr val="FFFF00"/>
                </a:solidFill>
              </a:rPr>
            </a:br>
            <a:r>
              <a:rPr lang="es-ES" sz="2800" dirty="0" smtClean="0">
                <a:solidFill>
                  <a:srgbClr val="FFFF00"/>
                </a:solidFill>
              </a:rPr>
              <a:t>      el primogénito de la resurrección, </a:t>
            </a:r>
            <a:br>
              <a:rPr lang="es-ES" sz="2800" dirty="0" smtClean="0">
                <a:solidFill>
                  <a:srgbClr val="FFFF00"/>
                </a:solidFill>
              </a:rPr>
            </a:br>
            <a:r>
              <a:rPr lang="es-ES" sz="2800" dirty="0" smtClean="0">
                <a:solidFill>
                  <a:srgbClr val="FFFF00"/>
                </a:solidFill>
              </a:rPr>
              <a:t>      para ser en todo el primero. </a:t>
            </a:r>
            <a:br>
              <a:rPr lang="es-ES" sz="2800" dirty="0" smtClean="0">
                <a:solidFill>
                  <a:srgbClr val="FFFF00"/>
                </a:solidFill>
              </a:rPr>
            </a:br>
            <a:r>
              <a:rPr lang="es-ES" sz="2800" b="1" baseline="30000" dirty="0" smtClean="0">
                <a:solidFill>
                  <a:srgbClr val="FFFF00"/>
                </a:solidFill>
              </a:rPr>
              <a:t>19</a:t>
            </a:r>
            <a:r>
              <a:rPr lang="es-ES" sz="2800" dirty="0" smtClean="0">
                <a:solidFill>
                  <a:srgbClr val="FFFF00"/>
                </a:solidFill>
              </a:rPr>
              <a:t> Porque a Dios le agradó habitar en él con toda su plenitud </a:t>
            </a:r>
            <a:r>
              <a:rPr lang="es-ES" sz="2800" b="1" baseline="30000" dirty="0" smtClean="0">
                <a:solidFill>
                  <a:srgbClr val="FFFF00"/>
                </a:solidFill>
              </a:rPr>
              <a:t>20</a:t>
            </a:r>
            <a:r>
              <a:rPr lang="es-ES" sz="2800" dirty="0" smtClean="0">
                <a:solidFill>
                  <a:srgbClr val="FFFF00"/>
                </a:solidFill>
              </a:rPr>
              <a:t> y, por medio de él, reconciliar consigo todas las cosas, </a:t>
            </a:r>
            <a:r>
              <a:rPr lang="es-ES" sz="2800" dirty="0" smtClean="0">
                <a:solidFill>
                  <a:srgbClr val="FFFF00"/>
                </a:solidFill>
              </a:rPr>
              <a:t>tanto </a:t>
            </a:r>
            <a:r>
              <a:rPr lang="es-ES" sz="2800" dirty="0" smtClean="0">
                <a:solidFill>
                  <a:srgbClr val="FFFF00"/>
                </a:solidFill>
              </a:rPr>
              <a:t>las que están en la tierra como las que están en el cielo, </a:t>
            </a:r>
            <a:r>
              <a:rPr lang="es-ES" sz="2800" dirty="0" smtClean="0">
                <a:solidFill>
                  <a:srgbClr val="FFFF00"/>
                </a:solidFill>
              </a:rPr>
              <a:t>haciendo </a:t>
            </a:r>
            <a:r>
              <a:rPr lang="es-ES" sz="2800" dirty="0" smtClean="0">
                <a:solidFill>
                  <a:srgbClr val="FFFF00"/>
                </a:solidFill>
              </a:rPr>
              <a:t>la paz mediante la sangre que derramó en la cruz. </a:t>
            </a: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5378"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125379" name="Text Box 3"/>
          <p:cNvSpPr txBox="1">
            <a:spLocks noChangeArrowheads="1"/>
          </p:cNvSpPr>
          <p:nvPr/>
        </p:nvSpPr>
        <p:spPr bwMode="auto">
          <a:xfrm>
            <a:off x="838200" y="2286000"/>
            <a:ext cx="7162800" cy="3135313"/>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r>
              <a:rPr lang="es-ES" sz="3200">
                <a:solidFill>
                  <a:srgbClr val="FFFF00"/>
                </a:solidFill>
                <a:latin typeface="Arial Black" pitchFamily="34" charset="0"/>
              </a:rPr>
              <a:t>Señor mi Dios </a:t>
            </a:r>
          </a:p>
          <a:p>
            <a:pPr>
              <a:lnSpc>
                <a:spcPct val="85000"/>
              </a:lnSpc>
              <a:spcBef>
                <a:spcPct val="5000"/>
              </a:spcBef>
            </a:pPr>
            <a:r>
              <a:rPr lang="es-ES" sz="3200">
                <a:solidFill>
                  <a:srgbClr val="FFFF00"/>
                </a:solidFill>
                <a:latin typeface="Arial Black" pitchFamily="34" charset="0"/>
              </a:rPr>
              <a:t>al contemplar los cielos</a:t>
            </a:r>
          </a:p>
          <a:p>
            <a:pPr>
              <a:lnSpc>
                <a:spcPct val="85000"/>
              </a:lnSpc>
              <a:spcBef>
                <a:spcPct val="5000"/>
              </a:spcBef>
            </a:pPr>
            <a:r>
              <a:rPr lang="es-ES" sz="3200">
                <a:solidFill>
                  <a:srgbClr val="FFFF00"/>
                </a:solidFill>
                <a:latin typeface="Arial Black" pitchFamily="34" charset="0"/>
              </a:rPr>
              <a:t>El firmamento y </a:t>
            </a:r>
          </a:p>
          <a:p>
            <a:pPr>
              <a:lnSpc>
                <a:spcPct val="85000"/>
              </a:lnSpc>
              <a:spcBef>
                <a:spcPct val="5000"/>
              </a:spcBef>
            </a:pPr>
            <a:r>
              <a:rPr lang="es-ES" sz="3200">
                <a:solidFill>
                  <a:srgbClr val="FFFF00"/>
                </a:solidFill>
                <a:latin typeface="Arial Black" pitchFamily="34" charset="0"/>
              </a:rPr>
              <a:t>las estrellas mil</a:t>
            </a:r>
          </a:p>
          <a:p>
            <a:pPr>
              <a:lnSpc>
                <a:spcPct val="85000"/>
              </a:lnSpc>
              <a:spcBef>
                <a:spcPct val="5000"/>
              </a:spcBef>
            </a:pPr>
            <a:r>
              <a:rPr lang="es-ES" sz="3200">
                <a:solidFill>
                  <a:srgbClr val="FFFF00"/>
                </a:solidFill>
                <a:latin typeface="Arial Black" pitchFamily="34" charset="0"/>
              </a:rPr>
              <a:t>Al oir tu voz en los </a:t>
            </a:r>
          </a:p>
          <a:p>
            <a:pPr>
              <a:lnSpc>
                <a:spcPct val="85000"/>
              </a:lnSpc>
              <a:spcBef>
                <a:spcPct val="5000"/>
              </a:spcBef>
            </a:pPr>
            <a:r>
              <a:rPr lang="es-ES" sz="3200">
                <a:solidFill>
                  <a:srgbClr val="FFFF00"/>
                </a:solidFill>
                <a:latin typeface="Arial Black" pitchFamily="34" charset="0"/>
              </a:rPr>
              <a:t>potentes truenos</a:t>
            </a:r>
          </a:p>
          <a:p>
            <a:pPr>
              <a:lnSpc>
                <a:spcPct val="85000"/>
              </a:lnSpc>
              <a:spcBef>
                <a:spcPct val="5000"/>
              </a:spcBef>
            </a:pPr>
            <a:r>
              <a:rPr lang="es-ES" sz="3200">
                <a:solidFill>
                  <a:srgbClr val="FFFF00"/>
                </a:solidFill>
                <a:latin typeface="Arial Black" pitchFamily="34" charset="0"/>
              </a:rPr>
              <a:t>Y ver brillar al sol en su cenit</a:t>
            </a:r>
          </a:p>
        </p:txBody>
      </p:sp>
    </p:spTree>
  </p:cSld>
  <p:clrMapOvr>
    <a:masterClrMapping/>
  </p:clrMapOvr>
  <p:transition advClick="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4098"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84099" name="Text Box 3"/>
          <p:cNvSpPr txBox="1">
            <a:spLocks noChangeArrowheads="1"/>
          </p:cNvSpPr>
          <p:nvPr/>
        </p:nvSpPr>
        <p:spPr bwMode="auto">
          <a:xfrm>
            <a:off x="838200" y="2286000"/>
            <a:ext cx="7162800" cy="2673350"/>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endParaRPr lang="es-ES" sz="3200">
              <a:solidFill>
                <a:srgbClr val="FFFF00"/>
              </a:solidFill>
              <a:latin typeface="Arial Black" pitchFamily="34" charset="0"/>
            </a:endParaRPr>
          </a:p>
          <a:p>
            <a:pPr>
              <a:lnSpc>
                <a:spcPct val="85000"/>
              </a:lnSpc>
              <a:spcBef>
                <a:spcPct val="5000"/>
              </a:spcBef>
            </a:pPr>
            <a:r>
              <a:rPr lang="es-ES" sz="3200">
                <a:solidFill>
                  <a:srgbClr val="FFFF00"/>
                </a:solidFill>
                <a:latin typeface="Arial Black" pitchFamily="34" charset="0"/>
              </a:rPr>
              <a:t>Coro:</a:t>
            </a:r>
          </a:p>
          <a:p>
            <a:pPr>
              <a:lnSpc>
                <a:spcPct val="85000"/>
              </a:lnSpc>
              <a:spcBef>
                <a:spcPct val="5000"/>
              </a:spcBef>
            </a:pPr>
            <a:r>
              <a:rPr lang="es-ES" sz="3200">
                <a:solidFill>
                  <a:srgbClr val="FFFF00"/>
                </a:solidFill>
                <a:latin typeface="Arial Black" pitchFamily="34" charset="0"/>
              </a:rPr>
              <a:t>//Mi corazón entona la canción</a:t>
            </a:r>
          </a:p>
          <a:p>
            <a:pPr>
              <a:lnSpc>
                <a:spcPct val="85000"/>
              </a:lnSpc>
              <a:spcBef>
                <a:spcPct val="5000"/>
              </a:spcBef>
            </a:pPr>
            <a:r>
              <a:rPr lang="es-ES" sz="3200">
                <a:solidFill>
                  <a:srgbClr val="FFFF00"/>
                </a:solidFill>
                <a:latin typeface="Arial Black" pitchFamily="34" charset="0"/>
              </a:rPr>
              <a:t>Cuán grande es El, cuán grande es El//</a:t>
            </a:r>
          </a:p>
          <a:p>
            <a:pPr>
              <a:lnSpc>
                <a:spcPct val="85000"/>
              </a:lnSpc>
              <a:spcBef>
                <a:spcPct val="5000"/>
              </a:spcBef>
            </a:pPr>
            <a:endParaRPr lang="es-ES"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6146"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86147" name="Text Box 3"/>
          <p:cNvSpPr txBox="1">
            <a:spLocks noChangeArrowheads="1"/>
          </p:cNvSpPr>
          <p:nvPr/>
        </p:nvSpPr>
        <p:spPr bwMode="auto">
          <a:xfrm>
            <a:off x="838200" y="2286000"/>
            <a:ext cx="7162800" cy="3135313"/>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r>
              <a:rPr lang="es-ES" sz="3200">
                <a:solidFill>
                  <a:srgbClr val="FFFF00"/>
                </a:solidFill>
                <a:latin typeface="Arial Black" pitchFamily="34" charset="0"/>
              </a:rPr>
              <a:t>Al recorrer los montes </a:t>
            </a:r>
          </a:p>
          <a:p>
            <a:pPr>
              <a:lnSpc>
                <a:spcPct val="85000"/>
              </a:lnSpc>
              <a:spcBef>
                <a:spcPct val="5000"/>
              </a:spcBef>
            </a:pPr>
            <a:r>
              <a:rPr lang="es-ES" sz="3200">
                <a:solidFill>
                  <a:srgbClr val="FFFF00"/>
                </a:solidFill>
                <a:latin typeface="Arial Black" pitchFamily="34" charset="0"/>
              </a:rPr>
              <a:t>y los valles</a:t>
            </a:r>
          </a:p>
          <a:p>
            <a:pPr>
              <a:lnSpc>
                <a:spcPct val="85000"/>
              </a:lnSpc>
              <a:spcBef>
                <a:spcPct val="5000"/>
              </a:spcBef>
            </a:pPr>
            <a:r>
              <a:rPr lang="es-ES" sz="3200">
                <a:solidFill>
                  <a:srgbClr val="FFFF00"/>
                </a:solidFill>
                <a:latin typeface="Arial Black" pitchFamily="34" charset="0"/>
              </a:rPr>
              <a:t>Y ver las bellas flores al pasar</a:t>
            </a:r>
          </a:p>
          <a:p>
            <a:pPr>
              <a:lnSpc>
                <a:spcPct val="85000"/>
              </a:lnSpc>
              <a:spcBef>
                <a:spcPct val="5000"/>
              </a:spcBef>
            </a:pPr>
            <a:r>
              <a:rPr lang="es-ES" sz="3200">
                <a:solidFill>
                  <a:srgbClr val="FFFF00"/>
                </a:solidFill>
                <a:latin typeface="Arial Black" pitchFamily="34" charset="0"/>
              </a:rPr>
              <a:t>Al escuchar </a:t>
            </a:r>
          </a:p>
          <a:p>
            <a:pPr>
              <a:lnSpc>
                <a:spcPct val="85000"/>
              </a:lnSpc>
              <a:spcBef>
                <a:spcPct val="5000"/>
              </a:spcBef>
            </a:pPr>
            <a:r>
              <a:rPr lang="es-ES" sz="3200">
                <a:solidFill>
                  <a:srgbClr val="FFFF00"/>
                </a:solidFill>
                <a:latin typeface="Arial Black" pitchFamily="34" charset="0"/>
              </a:rPr>
              <a:t>el canto de las aves</a:t>
            </a:r>
          </a:p>
          <a:p>
            <a:pPr>
              <a:lnSpc>
                <a:spcPct val="85000"/>
              </a:lnSpc>
              <a:spcBef>
                <a:spcPct val="5000"/>
              </a:spcBef>
            </a:pPr>
            <a:r>
              <a:rPr lang="es-ES" sz="3200">
                <a:solidFill>
                  <a:srgbClr val="FFFF00"/>
                </a:solidFill>
                <a:latin typeface="Arial Black" pitchFamily="34" charset="0"/>
              </a:rPr>
              <a:t>Y el murmurar </a:t>
            </a:r>
          </a:p>
          <a:p>
            <a:pPr>
              <a:lnSpc>
                <a:spcPct val="85000"/>
              </a:lnSpc>
              <a:spcBef>
                <a:spcPct val="5000"/>
              </a:spcBef>
            </a:pPr>
            <a:r>
              <a:rPr lang="es-ES" sz="3200">
                <a:solidFill>
                  <a:srgbClr val="FFFF00"/>
                </a:solidFill>
                <a:latin typeface="Arial Black" pitchFamily="34" charset="0"/>
              </a:rPr>
              <a:t>del claro manantial.</a:t>
            </a:r>
          </a:p>
        </p:txBody>
      </p:sp>
    </p:spTree>
  </p:cSld>
  <p:clrMapOvr>
    <a:masterClrMapping/>
  </p:clrMapOvr>
  <p:transition advClick="0">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42"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90243" name="Text Box 3"/>
          <p:cNvSpPr txBox="1">
            <a:spLocks noChangeArrowheads="1"/>
          </p:cNvSpPr>
          <p:nvPr/>
        </p:nvSpPr>
        <p:spPr bwMode="auto">
          <a:xfrm>
            <a:off x="838200" y="2286000"/>
            <a:ext cx="7162800" cy="2673350"/>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endParaRPr lang="es-ES" sz="3200">
              <a:solidFill>
                <a:srgbClr val="FFFF00"/>
              </a:solidFill>
              <a:latin typeface="Arial Black" pitchFamily="34" charset="0"/>
            </a:endParaRPr>
          </a:p>
          <a:p>
            <a:pPr>
              <a:lnSpc>
                <a:spcPct val="85000"/>
              </a:lnSpc>
              <a:spcBef>
                <a:spcPct val="5000"/>
              </a:spcBef>
            </a:pPr>
            <a:r>
              <a:rPr lang="es-ES" sz="3200">
                <a:solidFill>
                  <a:srgbClr val="FFFF00"/>
                </a:solidFill>
                <a:latin typeface="Arial Black" pitchFamily="34" charset="0"/>
              </a:rPr>
              <a:t>Coro:</a:t>
            </a:r>
          </a:p>
          <a:p>
            <a:pPr>
              <a:lnSpc>
                <a:spcPct val="85000"/>
              </a:lnSpc>
              <a:spcBef>
                <a:spcPct val="5000"/>
              </a:spcBef>
            </a:pPr>
            <a:r>
              <a:rPr lang="es-ES" sz="3200">
                <a:solidFill>
                  <a:srgbClr val="FFFF00"/>
                </a:solidFill>
                <a:latin typeface="Arial Black" pitchFamily="34" charset="0"/>
              </a:rPr>
              <a:t>//Mi corazón entona la canción</a:t>
            </a:r>
          </a:p>
          <a:p>
            <a:pPr>
              <a:lnSpc>
                <a:spcPct val="85000"/>
              </a:lnSpc>
              <a:spcBef>
                <a:spcPct val="5000"/>
              </a:spcBef>
            </a:pPr>
            <a:r>
              <a:rPr lang="es-ES" sz="3200">
                <a:solidFill>
                  <a:srgbClr val="FFFF00"/>
                </a:solidFill>
                <a:latin typeface="Arial Black" pitchFamily="34" charset="0"/>
              </a:rPr>
              <a:t>Cuán grande es El, cuán grande es El//</a:t>
            </a:r>
          </a:p>
          <a:p>
            <a:pPr>
              <a:lnSpc>
                <a:spcPct val="85000"/>
              </a:lnSpc>
              <a:spcBef>
                <a:spcPct val="5000"/>
              </a:spcBef>
            </a:pPr>
            <a:endParaRPr lang="es-ES"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8194"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88195" name="Text Box 3"/>
          <p:cNvSpPr txBox="1">
            <a:spLocks noChangeArrowheads="1"/>
          </p:cNvSpPr>
          <p:nvPr/>
        </p:nvSpPr>
        <p:spPr bwMode="auto">
          <a:xfrm>
            <a:off x="838200" y="2286000"/>
            <a:ext cx="7162800" cy="4011613"/>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r>
              <a:rPr lang="es-ES" sz="3200">
                <a:solidFill>
                  <a:srgbClr val="FFFF00"/>
                </a:solidFill>
                <a:latin typeface="Arial Black" pitchFamily="34" charset="0"/>
              </a:rPr>
              <a:t>Cuando recuerdo </a:t>
            </a:r>
          </a:p>
          <a:p>
            <a:pPr>
              <a:lnSpc>
                <a:spcPct val="85000"/>
              </a:lnSpc>
              <a:spcBef>
                <a:spcPct val="5000"/>
              </a:spcBef>
            </a:pPr>
            <a:r>
              <a:rPr lang="es-ES" sz="3200">
                <a:solidFill>
                  <a:srgbClr val="FFFF00"/>
                </a:solidFill>
                <a:latin typeface="Arial Black" pitchFamily="34" charset="0"/>
              </a:rPr>
              <a:t>del amor divino</a:t>
            </a:r>
          </a:p>
          <a:p>
            <a:pPr>
              <a:lnSpc>
                <a:spcPct val="85000"/>
              </a:lnSpc>
              <a:spcBef>
                <a:spcPct val="5000"/>
              </a:spcBef>
            </a:pPr>
            <a:r>
              <a:rPr lang="es-ES" sz="3200">
                <a:solidFill>
                  <a:srgbClr val="FFFF00"/>
                </a:solidFill>
                <a:latin typeface="Arial Black" pitchFamily="34" charset="0"/>
              </a:rPr>
              <a:t>Que desde el cielo </a:t>
            </a:r>
          </a:p>
          <a:p>
            <a:pPr>
              <a:lnSpc>
                <a:spcPct val="85000"/>
              </a:lnSpc>
              <a:spcBef>
                <a:spcPct val="5000"/>
              </a:spcBef>
            </a:pPr>
            <a:r>
              <a:rPr lang="es-ES" sz="3200">
                <a:solidFill>
                  <a:srgbClr val="FFFF00"/>
                </a:solidFill>
                <a:latin typeface="Arial Black" pitchFamily="34" charset="0"/>
              </a:rPr>
              <a:t>al Salvador envió</a:t>
            </a:r>
          </a:p>
          <a:p>
            <a:pPr>
              <a:lnSpc>
                <a:spcPct val="85000"/>
              </a:lnSpc>
              <a:spcBef>
                <a:spcPct val="5000"/>
              </a:spcBef>
            </a:pPr>
            <a:r>
              <a:rPr lang="es-ES" sz="3200">
                <a:solidFill>
                  <a:srgbClr val="FFFF00"/>
                </a:solidFill>
                <a:latin typeface="Arial Black" pitchFamily="34" charset="0"/>
              </a:rPr>
              <a:t>Al Rey Jesús </a:t>
            </a:r>
          </a:p>
          <a:p>
            <a:pPr>
              <a:lnSpc>
                <a:spcPct val="85000"/>
              </a:lnSpc>
              <a:spcBef>
                <a:spcPct val="5000"/>
              </a:spcBef>
            </a:pPr>
            <a:r>
              <a:rPr lang="es-ES" sz="3200">
                <a:solidFill>
                  <a:srgbClr val="FFFF00"/>
                </a:solidFill>
                <a:latin typeface="Arial Black" pitchFamily="34" charset="0"/>
              </a:rPr>
              <a:t>que por salvarme vino</a:t>
            </a:r>
          </a:p>
          <a:p>
            <a:pPr>
              <a:lnSpc>
                <a:spcPct val="85000"/>
              </a:lnSpc>
              <a:spcBef>
                <a:spcPct val="5000"/>
              </a:spcBef>
            </a:pPr>
            <a:r>
              <a:rPr lang="es-ES" sz="3200">
                <a:solidFill>
                  <a:srgbClr val="FFFF00"/>
                </a:solidFill>
                <a:latin typeface="Arial Black" pitchFamily="34" charset="0"/>
              </a:rPr>
              <a:t>Y en una cruz sufrió </a:t>
            </a:r>
          </a:p>
          <a:p>
            <a:pPr>
              <a:lnSpc>
                <a:spcPct val="85000"/>
              </a:lnSpc>
              <a:spcBef>
                <a:spcPct val="5000"/>
              </a:spcBef>
            </a:pPr>
            <a:r>
              <a:rPr lang="es-ES" sz="3200">
                <a:solidFill>
                  <a:srgbClr val="FFFF00"/>
                </a:solidFill>
                <a:latin typeface="Arial Black" pitchFamily="34" charset="0"/>
              </a:rPr>
              <a:t>por mi murió</a:t>
            </a:r>
          </a:p>
          <a:p>
            <a:pPr>
              <a:lnSpc>
                <a:spcPct val="85000"/>
              </a:lnSpc>
              <a:spcBef>
                <a:spcPct val="5000"/>
              </a:spcBef>
            </a:pPr>
            <a:endParaRPr lang="es-ES"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4338"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94339" name="Text Box 3"/>
          <p:cNvSpPr txBox="1">
            <a:spLocks noChangeArrowheads="1"/>
          </p:cNvSpPr>
          <p:nvPr/>
        </p:nvSpPr>
        <p:spPr bwMode="auto">
          <a:xfrm>
            <a:off x="838200" y="2286000"/>
            <a:ext cx="7162800" cy="2673350"/>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endParaRPr lang="es-ES" sz="3200">
              <a:solidFill>
                <a:srgbClr val="FFFF00"/>
              </a:solidFill>
              <a:latin typeface="Arial Black" pitchFamily="34" charset="0"/>
            </a:endParaRPr>
          </a:p>
          <a:p>
            <a:pPr>
              <a:lnSpc>
                <a:spcPct val="85000"/>
              </a:lnSpc>
              <a:spcBef>
                <a:spcPct val="5000"/>
              </a:spcBef>
            </a:pPr>
            <a:r>
              <a:rPr lang="es-ES" sz="3200">
                <a:solidFill>
                  <a:srgbClr val="FFFF00"/>
                </a:solidFill>
                <a:latin typeface="Arial Black" pitchFamily="34" charset="0"/>
              </a:rPr>
              <a:t>Coro:</a:t>
            </a:r>
          </a:p>
          <a:p>
            <a:pPr>
              <a:lnSpc>
                <a:spcPct val="85000"/>
              </a:lnSpc>
              <a:spcBef>
                <a:spcPct val="5000"/>
              </a:spcBef>
            </a:pPr>
            <a:r>
              <a:rPr lang="es-ES" sz="3200">
                <a:solidFill>
                  <a:srgbClr val="FFFF00"/>
                </a:solidFill>
                <a:latin typeface="Arial Black" pitchFamily="34" charset="0"/>
              </a:rPr>
              <a:t>//Mi corazón entona la canción</a:t>
            </a:r>
          </a:p>
          <a:p>
            <a:pPr>
              <a:lnSpc>
                <a:spcPct val="85000"/>
              </a:lnSpc>
              <a:spcBef>
                <a:spcPct val="5000"/>
              </a:spcBef>
            </a:pPr>
            <a:r>
              <a:rPr lang="es-ES" sz="3200">
                <a:solidFill>
                  <a:srgbClr val="FFFF00"/>
                </a:solidFill>
                <a:latin typeface="Arial Black" pitchFamily="34" charset="0"/>
              </a:rPr>
              <a:t>Cuán grande es El, cuán grande es El//</a:t>
            </a:r>
          </a:p>
          <a:p>
            <a:pPr>
              <a:lnSpc>
                <a:spcPct val="85000"/>
              </a:lnSpc>
              <a:spcBef>
                <a:spcPct val="5000"/>
              </a:spcBef>
            </a:pPr>
            <a:endParaRPr lang="es-ES"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2290"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92291" name="Text Box 3"/>
          <p:cNvSpPr txBox="1">
            <a:spLocks noChangeArrowheads="1"/>
          </p:cNvSpPr>
          <p:nvPr/>
        </p:nvSpPr>
        <p:spPr bwMode="auto">
          <a:xfrm>
            <a:off x="838200" y="2286000"/>
            <a:ext cx="7162800" cy="3135313"/>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r>
              <a:rPr lang="es-ES" sz="3200">
                <a:solidFill>
                  <a:srgbClr val="FFFF00"/>
                </a:solidFill>
                <a:latin typeface="Arial Black" pitchFamily="34" charset="0"/>
              </a:rPr>
              <a:t>Cuando el Señor </a:t>
            </a:r>
          </a:p>
          <a:p>
            <a:pPr>
              <a:lnSpc>
                <a:spcPct val="85000"/>
              </a:lnSpc>
              <a:spcBef>
                <a:spcPct val="5000"/>
              </a:spcBef>
            </a:pPr>
            <a:r>
              <a:rPr lang="es-ES" sz="3200">
                <a:solidFill>
                  <a:srgbClr val="FFFF00"/>
                </a:solidFill>
                <a:latin typeface="Arial Black" pitchFamily="34" charset="0"/>
              </a:rPr>
              <a:t>me llame a su presencia</a:t>
            </a:r>
          </a:p>
          <a:p>
            <a:pPr>
              <a:lnSpc>
                <a:spcPct val="85000"/>
              </a:lnSpc>
              <a:spcBef>
                <a:spcPct val="5000"/>
              </a:spcBef>
            </a:pPr>
            <a:r>
              <a:rPr lang="es-ES" sz="3200">
                <a:solidFill>
                  <a:srgbClr val="FFFF00"/>
                </a:solidFill>
                <a:latin typeface="Arial Black" pitchFamily="34" charset="0"/>
              </a:rPr>
              <a:t>Al dulce hogar </a:t>
            </a:r>
          </a:p>
          <a:p>
            <a:pPr>
              <a:lnSpc>
                <a:spcPct val="85000"/>
              </a:lnSpc>
              <a:spcBef>
                <a:spcPct val="5000"/>
              </a:spcBef>
            </a:pPr>
            <a:r>
              <a:rPr lang="es-ES" sz="3200">
                <a:solidFill>
                  <a:srgbClr val="FFFF00"/>
                </a:solidFill>
                <a:latin typeface="Arial Black" pitchFamily="34" charset="0"/>
              </a:rPr>
              <a:t>al cielo de esplendor</a:t>
            </a:r>
          </a:p>
          <a:p>
            <a:pPr>
              <a:lnSpc>
                <a:spcPct val="85000"/>
              </a:lnSpc>
              <a:spcBef>
                <a:spcPct val="5000"/>
              </a:spcBef>
            </a:pPr>
            <a:r>
              <a:rPr lang="es-ES" sz="3200">
                <a:solidFill>
                  <a:srgbClr val="FFFF00"/>
                </a:solidFill>
                <a:latin typeface="Arial Black" pitchFamily="34" charset="0"/>
              </a:rPr>
              <a:t>Le adorare </a:t>
            </a:r>
          </a:p>
          <a:p>
            <a:pPr>
              <a:lnSpc>
                <a:spcPct val="85000"/>
              </a:lnSpc>
              <a:spcBef>
                <a:spcPct val="5000"/>
              </a:spcBef>
            </a:pPr>
            <a:r>
              <a:rPr lang="es-ES" sz="3200">
                <a:solidFill>
                  <a:srgbClr val="FFFF00"/>
                </a:solidFill>
                <a:latin typeface="Arial Black" pitchFamily="34" charset="0"/>
              </a:rPr>
              <a:t>cantando la grandeza</a:t>
            </a:r>
          </a:p>
          <a:p>
            <a:pPr>
              <a:lnSpc>
                <a:spcPct val="85000"/>
              </a:lnSpc>
              <a:spcBef>
                <a:spcPct val="5000"/>
              </a:spcBef>
            </a:pPr>
            <a:r>
              <a:rPr lang="es-ES" sz="3200">
                <a:solidFill>
                  <a:srgbClr val="FFFF00"/>
                </a:solidFill>
                <a:latin typeface="Arial Black" pitchFamily="34" charset="0"/>
              </a:rPr>
              <a:t>De su poder y su infinito amor</a:t>
            </a:r>
            <a:endParaRPr lang="es-PE"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6386" name="Picture 2" descr="lordofheaven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96387" name="Text Box 3"/>
          <p:cNvSpPr txBox="1">
            <a:spLocks noChangeArrowheads="1"/>
          </p:cNvSpPr>
          <p:nvPr/>
        </p:nvSpPr>
        <p:spPr bwMode="auto">
          <a:xfrm>
            <a:off x="609600" y="2743200"/>
            <a:ext cx="7162800" cy="2673350"/>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85000"/>
              </a:lnSpc>
              <a:spcBef>
                <a:spcPct val="5000"/>
              </a:spcBef>
            </a:pPr>
            <a:endParaRPr lang="es-ES" sz="3200">
              <a:solidFill>
                <a:srgbClr val="FFFF00"/>
              </a:solidFill>
              <a:latin typeface="Arial Black" pitchFamily="34" charset="0"/>
            </a:endParaRPr>
          </a:p>
          <a:p>
            <a:pPr>
              <a:lnSpc>
                <a:spcPct val="85000"/>
              </a:lnSpc>
              <a:spcBef>
                <a:spcPct val="5000"/>
              </a:spcBef>
            </a:pPr>
            <a:r>
              <a:rPr lang="es-ES" sz="3200">
                <a:solidFill>
                  <a:srgbClr val="FFFF00"/>
                </a:solidFill>
                <a:latin typeface="Arial Black" pitchFamily="34" charset="0"/>
              </a:rPr>
              <a:t>Coro:</a:t>
            </a:r>
          </a:p>
          <a:p>
            <a:pPr>
              <a:lnSpc>
                <a:spcPct val="85000"/>
              </a:lnSpc>
              <a:spcBef>
                <a:spcPct val="5000"/>
              </a:spcBef>
            </a:pPr>
            <a:r>
              <a:rPr lang="es-ES" sz="3200">
                <a:solidFill>
                  <a:srgbClr val="FFFF00"/>
                </a:solidFill>
                <a:latin typeface="Arial Black" pitchFamily="34" charset="0"/>
              </a:rPr>
              <a:t>//Mi corazón entona la canción</a:t>
            </a:r>
          </a:p>
          <a:p>
            <a:pPr>
              <a:lnSpc>
                <a:spcPct val="85000"/>
              </a:lnSpc>
              <a:spcBef>
                <a:spcPct val="5000"/>
              </a:spcBef>
            </a:pPr>
            <a:r>
              <a:rPr lang="es-ES" sz="3200">
                <a:solidFill>
                  <a:srgbClr val="FFFF00"/>
                </a:solidFill>
                <a:latin typeface="Arial Black" pitchFamily="34" charset="0"/>
              </a:rPr>
              <a:t>Cuán grande es El, cuán grande es El//</a:t>
            </a:r>
          </a:p>
          <a:p>
            <a:pPr>
              <a:lnSpc>
                <a:spcPct val="85000"/>
              </a:lnSpc>
              <a:spcBef>
                <a:spcPct val="5000"/>
              </a:spcBef>
            </a:pPr>
            <a:endParaRPr lang="es-ES" sz="3200">
              <a:solidFill>
                <a:srgbClr val="FFFF00"/>
              </a:solidFill>
              <a:latin typeface="Arial Black" pitchFamily="34" charset="0"/>
            </a:endParaRPr>
          </a:p>
        </p:txBody>
      </p:sp>
    </p:spTree>
  </p:cSld>
  <p:clrMapOvr>
    <a:masterClrMapping/>
  </p:clrMapOvr>
  <p:transition advClick="0">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Santo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Evángelio</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9" name="Rectangle 8"/>
          <p:cNvSpPr/>
          <p:nvPr/>
        </p:nvSpPr>
        <p:spPr>
          <a:xfrm>
            <a:off x="1295400" y="685800"/>
            <a:ext cx="7467600" cy="461665"/>
          </a:xfrm>
          <a:prstGeom prst="rect">
            <a:avLst/>
          </a:prstGeom>
        </p:spPr>
        <p:txBody>
          <a:bodyPr wrap="square">
            <a:spAutoFit/>
          </a:bodyPr>
          <a:lstStyle/>
          <a:p>
            <a:r>
              <a:rPr lang="es-ES" sz="2400" dirty="0" smtClean="0">
                <a:solidFill>
                  <a:srgbClr val="FFFF00"/>
                </a:solidFill>
              </a:rPr>
              <a:t>   </a:t>
            </a:r>
            <a:endParaRPr lang="es-ES" sz="2400" dirty="0">
              <a:solidFill>
                <a:srgbClr val="FFFF00"/>
              </a:solidFill>
            </a:endParaRPr>
          </a:p>
        </p:txBody>
      </p:sp>
      <p:sp>
        <p:nvSpPr>
          <p:cNvPr id="6" name="Rectangle 5"/>
          <p:cNvSpPr/>
          <p:nvPr/>
        </p:nvSpPr>
        <p:spPr>
          <a:xfrm>
            <a:off x="1066800" y="381000"/>
            <a:ext cx="7696200" cy="6124754"/>
          </a:xfrm>
          <a:prstGeom prst="rect">
            <a:avLst/>
          </a:prstGeom>
        </p:spPr>
        <p:txBody>
          <a:bodyPr wrap="square">
            <a:spAutoFit/>
          </a:bodyPr>
          <a:lstStyle/>
          <a:p>
            <a:r>
              <a:rPr lang="es-ES" sz="2800" b="1" dirty="0" smtClean="0">
                <a:solidFill>
                  <a:srgbClr val="FFFF00"/>
                </a:solidFill>
              </a:rPr>
              <a:t>Lucas 23:33-43 (Nueva Versión Internacional</a:t>
            </a:r>
            <a:r>
              <a:rPr lang="es-ES" sz="2800" b="1" dirty="0" smtClean="0">
                <a:solidFill>
                  <a:srgbClr val="FFFF00"/>
                </a:solidFill>
              </a:rPr>
              <a:t>)</a:t>
            </a:r>
          </a:p>
          <a:p>
            <a:endParaRPr lang="es-ES" sz="2800" b="1" dirty="0" smtClean="0">
              <a:solidFill>
                <a:srgbClr val="FFFF00"/>
              </a:solidFill>
            </a:endParaRPr>
          </a:p>
          <a:p>
            <a:r>
              <a:rPr lang="es-ES" sz="2800" b="1" baseline="30000" dirty="0" smtClean="0">
                <a:solidFill>
                  <a:srgbClr val="FFFF00"/>
                </a:solidFill>
              </a:rPr>
              <a:t>33</a:t>
            </a:r>
            <a:r>
              <a:rPr lang="es-ES" sz="2800" dirty="0" smtClean="0">
                <a:solidFill>
                  <a:srgbClr val="FFFF00"/>
                </a:solidFill>
              </a:rPr>
              <a:t> Cuando llegaron al lugar llamado la Calavera, lo crucificaron allí, junto con los criminales, uno a su derecha y otro a su izquierda. </a:t>
            </a:r>
            <a:br>
              <a:rPr lang="es-ES" sz="2800" dirty="0" smtClean="0">
                <a:solidFill>
                  <a:srgbClr val="FFFF00"/>
                </a:solidFill>
              </a:rPr>
            </a:br>
            <a:r>
              <a:rPr lang="es-ES" sz="2800" b="1" baseline="30000" dirty="0" smtClean="0">
                <a:solidFill>
                  <a:srgbClr val="FFFF00"/>
                </a:solidFill>
              </a:rPr>
              <a:t>34</a:t>
            </a:r>
            <a:r>
              <a:rPr lang="es-ES" sz="2800" dirty="0" smtClean="0">
                <a:solidFill>
                  <a:srgbClr val="FFFF00"/>
                </a:solidFill>
              </a:rPr>
              <a:t> —Padre —dijo Jesús—, perdónalos, porque no saben lo que hacen</a:t>
            </a:r>
            <a:r>
              <a:rPr lang="es-ES" sz="2800" dirty="0" smtClean="0">
                <a:solidFill>
                  <a:srgbClr val="FFFF00"/>
                </a:solidFill>
              </a:rPr>
              <a:t>.</a:t>
            </a:r>
            <a:endParaRPr lang="es-ES" sz="2800" dirty="0" smtClean="0">
              <a:solidFill>
                <a:srgbClr val="FFFF00"/>
              </a:solidFill>
            </a:endParaRPr>
          </a:p>
          <a:p>
            <a:r>
              <a:rPr lang="es-ES" sz="2800" dirty="0" smtClean="0">
                <a:solidFill>
                  <a:srgbClr val="FFFF00"/>
                </a:solidFill>
              </a:rPr>
              <a:t>   Mientras tanto, echaban suertes para repartirse entre sí la ropa de Jesús. </a:t>
            </a:r>
            <a:br>
              <a:rPr lang="es-ES" sz="2800" dirty="0" smtClean="0">
                <a:solidFill>
                  <a:srgbClr val="FFFF00"/>
                </a:solidFill>
              </a:rPr>
            </a:br>
            <a:r>
              <a:rPr lang="es-ES" sz="2800" b="1" baseline="30000" dirty="0" smtClean="0">
                <a:solidFill>
                  <a:srgbClr val="FFFF00"/>
                </a:solidFill>
              </a:rPr>
              <a:t>35</a:t>
            </a:r>
            <a:r>
              <a:rPr lang="es-ES" sz="2800" dirty="0" smtClean="0">
                <a:solidFill>
                  <a:srgbClr val="FFFF00"/>
                </a:solidFill>
              </a:rPr>
              <a:t> La gente, por su parte, se quedó allí observando, y aun los gobernantes estaban burlándose de él.</a:t>
            </a:r>
          </a:p>
          <a:p>
            <a:r>
              <a:rPr lang="es-ES" sz="2800" dirty="0" smtClean="0">
                <a:solidFill>
                  <a:srgbClr val="FFFF00"/>
                </a:solidFill>
              </a:rPr>
              <a:t>   —Salvó a otros —decían—; que se salve a sí mismo, si es el *Cristo de Dios, el Escogido. </a:t>
            </a:r>
            <a:br>
              <a:rPr lang="es-ES" sz="2800" dirty="0" smtClean="0">
                <a:solidFill>
                  <a:srgbClr val="FFFF00"/>
                </a:solidFill>
              </a:rPr>
            </a:br>
            <a:r>
              <a:rPr lang="es-ES" sz="2800" dirty="0" smtClean="0">
                <a:solidFill>
                  <a:srgbClr val="FFFF00"/>
                </a:solidFill>
              </a:rPr>
              <a:t>Jesús</a:t>
            </a:r>
            <a:r>
              <a:rPr lang="es-ES" sz="2800" dirty="0" smtClean="0">
                <a:solidFill>
                  <a:srgbClr val="FFFF00"/>
                </a:solidFill>
              </a:rPr>
              <a:t>. </a:t>
            </a:r>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Santo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Evángelio</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9" name="Rectangle 8"/>
          <p:cNvSpPr/>
          <p:nvPr/>
        </p:nvSpPr>
        <p:spPr>
          <a:xfrm>
            <a:off x="1295400" y="685800"/>
            <a:ext cx="7467600" cy="461665"/>
          </a:xfrm>
          <a:prstGeom prst="rect">
            <a:avLst/>
          </a:prstGeom>
        </p:spPr>
        <p:txBody>
          <a:bodyPr wrap="square">
            <a:spAutoFit/>
          </a:bodyPr>
          <a:lstStyle/>
          <a:p>
            <a:r>
              <a:rPr lang="es-ES" sz="2400" dirty="0" smtClean="0">
                <a:solidFill>
                  <a:srgbClr val="FFFF00"/>
                </a:solidFill>
              </a:rPr>
              <a:t>   </a:t>
            </a:r>
            <a:endParaRPr lang="es-ES" sz="2400" dirty="0">
              <a:solidFill>
                <a:srgbClr val="FFFF00"/>
              </a:solidFill>
            </a:endParaRPr>
          </a:p>
        </p:txBody>
      </p:sp>
      <p:sp>
        <p:nvSpPr>
          <p:cNvPr id="6" name="Rectangle 5"/>
          <p:cNvSpPr/>
          <p:nvPr/>
        </p:nvSpPr>
        <p:spPr>
          <a:xfrm>
            <a:off x="1066800" y="381000"/>
            <a:ext cx="7696200" cy="6124754"/>
          </a:xfrm>
          <a:prstGeom prst="rect">
            <a:avLst/>
          </a:prstGeom>
        </p:spPr>
        <p:txBody>
          <a:bodyPr wrap="square">
            <a:spAutoFit/>
          </a:bodyPr>
          <a:lstStyle/>
          <a:p>
            <a:r>
              <a:rPr lang="es-ES" sz="2800" b="1" dirty="0" smtClean="0">
                <a:solidFill>
                  <a:srgbClr val="FFFF00"/>
                </a:solidFill>
              </a:rPr>
              <a:t>Lucas 23:33-43 (Nueva Versión Internacional</a:t>
            </a:r>
            <a:r>
              <a:rPr lang="es-ES" sz="2800" b="1" dirty="0" smtClean="0">
                <a:solidFill>
                  <a:srgbClr val="FFFF00"/>
                </a:solidFill>
              </a:rPr>
              <a:t>)</a:t>
            </a:r>
          </a:p>
          <a:p>
            <a:r>
              <a:rPr lang="es-ES" sz="2800" dirty="0" smtClean="0">
                <a:solidFill>
                  <a:srgbClr val="FFFF00"/>
                </a:solidFill>
              </a:rPr>
              <a:t/>
            </a:r>
            <a:br>
              <a:rPr lang="es-ES" sz="2800" dirty="0" smtClean="0">
                <a:solidFill>
                  <a:srgbClr val="FFFF00"/>
                </a:solidFill>
              </a:rPr>
            </a:br>
            <a:r>
              <a:rPr lang="es-ES" sz="2800" b="1" baseline="30000" dirty="0" smtClean="0">
                <a:solidFill>
                  <a:srgbClr val="FFFF00"/>
                </a:solidFill>
              </a:rPr>
              <a:t>36</a:t>
            </a:r>
            <a:r>
              <a:rPr lang="es-ES" sz="2800" dirty="0" smtClean="0">
                <a:solidFill>
                  <a:srgbClr val="FFFF00"/>
                </a:solidFill>
              </a:rPr>
              <a:t> También los soldados se acercaron para burlarse de él. Le ofrecieron vinagre</a:t>
            </a:r>
            <a:r>
              <a:rPr lang="es-ES" sz="2800" b="1" baseline="30000" dirty="0" smtClean="0">
                <a:solidFill>
                  <a:srgbClr val="FFFF00"/>
                </a:solidFill>
              </a:rPr>
              <a:t>37</a:t>
            </a:r>
            <a:r>
              <a:rPr lang="es-ES" sz="2800" dirty="0" smtClean="0">
                <a:solidFill>
                  <a:srgbClr val="FFFF00"/>
                </a:solidFill>
              </a:rPr>
              <a:t> y le dijeron:</a:t>
            </a:r>
          </a:p>
          <a:p>
            <a:r>
              <a:rPr lang="es-ES" sz="2800" dirty="0" smtClean="0">
                <a:solidFill>
                  <a:srgbClr val="FFFF00"/>
                </a:solidFill>
              </a:rPr>
              <a:t>   —Si eres el rey de los judíos, sálvate a ti mismo. </a:t>
            </a:r>
            <a:br>
              <a:rPr lang="es-ES" sz="2800" dirty="0" smtClean="0">
                <a:solidFill>
                  <a:srgbClr val="FFFF00"/>
                </a:solidFill>
              </a:rPr>
            </a:br>
            <a:r>
              <a:rPr lang="es-ES" sz="2800" b="1" baseline="30000" dirty="0" smtClean="0">
                <a:solidFill>
                  <a:srgbClr val="FFFF00"/>
                </a:solidFill>
              </a:rPr>
              <a:t>38</a:t>
            </a:r>
            <a:r>
              <a:rPr lang="es-ES" sz="2800" dirty="0" smtClean="0">
                <a:solidFill>
                  <a:srgbClr val="FFFF00"/>
                </a:solidFill>
              </a:rPr>
              <a:t> Resulta que había sobre él un letrero, que decía: «"Éste es el Rey de los judíos".» </a:t>
            </a:r>
            <a:br>
              <a:rPr lang="es-ES" sz="2800" dirty="0" smtClean="0">
                <a:solidFill>
                  <a:srgbClr val="FFFF00"/>
                </a:solidFill>
              </a:rPr>
            </a:br>
            <a:r>
              <a:rPr lang="es-ES" sz="2800" b="1" baseline="30000" dirty="0" smtClean="0">
                <a:solidFill>
                  <a:srgbClr val="FFFF00"/>
                </a:solidFill>
              </a:rPr>
              <a:t>39</a:t>
            </a:r>
            <a:r>
              <a:rPr lang="es-ES" sz="2800" dirty="0" smtClean="0">
                <a:solidFill>
                  <a:srgbClr val="FFFF00"/>
                </a:solidFill>
              </a:rPr>
              <a:t> Uno de los criminales allí colgados empezó a insultarlo:</a:t>
            </a:r>
          </a:p>
          <a:p>
            <a:r>
              <a:rPr lang="es-ES" sz="2800" dirty="0" smtClean="0">
                <a:solidFill>
                  <a:srgbClr val="FFFF00"/>
                </a:solidFill>
              </a:rPr>
              <a:t>   —¿No eres tú el Cristo? ¡Sálvate a ti mismo y a nosotros! </a:t>
            </a:r>
            <a:br>
              <a:rPr lang="es-ES" sz="2800" dirty="0" smtClean="0">
                <a:solidFill>
                  <a:srgbClr val="FFFF00"/>
                </a:solidFill>
              </a:rPr>
            </a:br>
            <a:r>
              <a:rPr lang="es-ES" sz="2800" b="1" baseline="30000" dirty="0" smtClean="0">
                <a:solidFill>
                  <a:srgbClr val="FFFF00"/>
                </a:solidFill>
              </a:rPr>
              <a:t>40</a:t>
            </a:r>
            <a:r>
              <a:rPr lang="es-ES" sz="2800" dirty="0" smtClean="0">
                <a:solidFill>
                  <a:srgbClr val="FFFF00"/>
                </a:solidFill>
              </a:rPr>
              <a:t> Pero el otro criminal lo reprendió:</a:t>
            </a:r>
          </a:p>
          <a:p>
            <a:r>
              <a:rPr lang="es-ES" sz="2800" dirty="0" smtClean="0">
                <a:solidFill>
                  <a:srgbClr val="FFFF00"/>
                </a:solidFill>
              </a:rPr>
              <a:t>   —¿Ni siquiera temor de Dios tienes, aunque sufres la misma condena</a:t>
            </a:r>
            <a:r>
              <a:rPr lang="es-ES" sz="2800" dirty="0" smtClean="0">
                <a:solidFill>
                  <a:srgbClr val="FFFF00"/>
                </a:solidFill>
              </a:rPr>
              <a:t>?  </a:t>
            </a:r>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7" name="TextBox 6"/>
          <p:cNvSpPr txBox="1"/>
          <p:nvPr/>
        </p:nvSpPr>
        <p:spPr>
          <a:xfrm>
            <a:off x="990600" y="1371600"/>
            <a:ext cx="7772400" cy="461665"/>
          </a:xfrm>
          <a:prstGeom prst="rect">
            <a:avLst/>
          </a:prstGeom>
          <a:noFill/>
        </p:spPr>
        <p:txBody>
          <a:bodyPr wrap="square" rtlCol="0">
            <a:spAutoFit/>
          </a:bodyPr>
          <a:lstStyle/>
          <a:p>
            <a:pPr fontAlgn="ctr"/>
            <a:endParaRPr lang="es-ES" sz="2400" dirty="0">
              <a:solidFill>
                <a:srgbClr val="FFFF00"/>
              </a:solidFill>
            </a:endParaRPr>
          </a:p>
        </p:txBody>
      </p:sp>
      <p:sp>
        <p:nvSpPr>
          <p:cNvPr id="8" name="Rectangle 7"/>
          <p:cNvSpPr/>
          <p:nvPr/>
        </p:nvSpPr>
        <p:spPr>
          <a:xfrm rot="16200000">
            <a:off x="-2395835" y="3005435"/>
            <a:ext cx="6019802" cy="923330"/>
          </a:xfrm>
          <a:prstGeom prst="rect">
            <a:avLst/>
          </a:prstGeom>
          <a:noFill/>
        </p:spPr>
        <p:txBody>
          <a:bodyPr wrap="squar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Santo </a:t>
            </a:r>
            <a:r>
              <a:rPr lang="en-US" sz="5400" b="1" cap="none" spc="50" dirty="0" err="1" smtClean="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rPr>
              <a:t>Evángelio</a:t>
            </a:r>
            <a:endParaRPr lang="en-US" sz="5400" b="1" cap="none" spc="50" dirty="0">
              <a:ln w="12700" cmpd="sng">
                <a:solidFill>
                  <a:schemeClr val="accent6">
                    <a:satMod val="120000"/>
                    <a:shade val="80000"/>
                  </a:schemeClr>
                </a:solidFill>
                <a:prstDash val="solid"/>
              </a:ln>
              <a:solidFill>
                <a:schemeClr val="tx1">
                  <a:lumMod val="75000"/>
                  <a:lumOff val="25000"/>
                </a:schemeClr>
              </a:solidFill>
              <a:effectLst>
                <a:glow rad="53100">
                  <a:schemeClr val="accent6">
                    <a:satMod val="180000"/>
                    <a:alpha val="30000"/>
                  </a:schemeClr>
                </a:glow>
              </a:effectLst>
            </a:endParaRPr>
          </a:p>
        </p:txBody>
      </p:sp>
      <p:sp>
        <p:nvSpPr>
          <p:cNvPr id="9" name="Rectangle 8"/>
          <p:cNvSpPr/>
          <p:nvPr/>
        </p:nvSpPr>
        <p:spPr>
          <a:xfrm>
            <a:off x="1295400" y="685800"/>
            <a:ext cx="7467600" cy="461665"/>
          </a:xfrm>
          <a:prstGeom prst="rect">
            <a:avLst/>
          </a:prstGeom>
        </p:spPr>
        <p:txBody>
          <a:bodyPr wrap="square">
            <a:spAutoFit/>
          </a:bodyPr>
          <a:lstStyle/>
          <a:p>
            <a:r>
              <a:rPr lang="es-ES" sz="2400" dirty="0" smtClean="0">
                <a:solidFill>
                  <a:srgbClr val="FFFF00"/>
                </a:solidFill>
              </a:rPr>
              <a:t>   </a:t>
            </a:r>
            <a:endParaRPr lang="es-ES" sz="2400" dirty="0">
              <a:solidFill>
                <a:srgbClr val="FFFF00"/>
              </a:solidFill>
            </a:endParaRPr>
          </a:p>
        </p:txBody>
      </p:sp>
      <p:sp>
        <p:nvSpPr>
          <p:cNvPr id="6" name="Rectangle 5"/>
          <p:cNvSpPr/>
          <p:nvPr/>
        </p:nvSpPr>
        <p:spPr>
          <a:xfrm>
            <a:off x="1066800" y="1219200"/>
            <a:ext cx="7696200" cy="4401205"/>
          </a:xfrm>
          <a:prstGeom prst="rect">
            <a:avLst/>
          </a:prstGeom>
        </p:spPr>
        <p:txBody>
          <a:bodyPr wrap="square">
            <a:spAutoFit/>
          </a:bodyPr>
          <a:lstStyle/>
          <a:p>
            <a:r>
              <a:rPr lang="es-ES" sz="2800" b="1" dirty="0" smtClean="0">
                <a:solidFill>
                  <a:srgbClr val="FFFF00"/>
                </a:solidFill>
              </a:rPr>
              <a:t>Lucas 23:33-43 (Nueva Versión Internacional</a:t>
            </a:r>
            <a:r>
              <a:rPr lang="es-ES" sz="2800" b="1" dirty="0" smtClean="0">
                <a:solidFill>
                  <a:srgbClr val="FFFF00"/>
                </a:solidFill>
              </a:rPr>
              <a:t>)</a:t>
            </a:r>
          </a:p>
          <a:p>
            <a:endParaRPr lang="es-ES" sz="2800" b="1" dirty="0" smtClean="0">
              <a:solidFill>
                <a:srgbClr val="FFFF00"/>
              </a:solidFill>
            </a:endParaRPr>
          </a:p>
          <a:p>
            <a:r>
              <a:rPr lang="es-ES" sz="2800" dirty="0" smtClean="0">
                <a:solidFill>
                  <a:srgbClr val="FFFF00"/>
                </a:solidFill>
              </a:rPr>
              <a:t>   </a:t>
            </a:r>
            <a:r>
              <a:rPr lang="es-ES" sz="2800" b="1" baseline="30000" dirty="0" smtClean="0">
                <a:solidFill>
                  <a:srgbClr val="FFFF00"/>
                </a:solidFill>
              </a:rPr>
              <a:t>41</a:t>
            </a:r>
            <a:r>
              <a:rPr lang="es-ES" sz="2800" dirty="0" smtClean="0">
                <a:solidFill>
                  <a:srgbClr val="FFFF00"/>
                </a:solidFill>
              </a:rPr>
              <a:t> En nuestro caso, el castigo es justo, pues sufrimos lo que merecen nuestros delitos; éste, en cambio, no ha hecho nada malo. </a:t>
            </a:r>
            <a:br>
              <a:rPr lang="es-ES" sz="2800" dirty="0" smtClean="0">
                <a:solidFill>
                  <a:srgbClr val="FFFF00"/>
                </a:solidFill>
              </a:rPr>
            </a:br>
            <a:r>
              <a:rPr lang="es-ES" sz="2800" b="1" baseline="30000" dirty="0" smtClean="0">
                <a:solidFill>
                  <a:srgbClr val="FFFF00"/>
                </a:solidFill>
              </a:rPr>
              <a:t>42</a:t>
            </a:r>
            <a:r>
              <a:rPr lang="es-ES" sz="2800" dirty="0" smtClean="0">
                <a:solidFill>
                  <a:srgbClr val="FFFF00"/>
                </a:solidFill>
              </a:rPr>
              <a:t> Luego dijo:</a:t>
            </a:r>
          </a:p>
          <a:p>
            <a:r>
              <a:rPr lang="es-ES" sz="2800" dirty="0" smtClean="0">
                <a:solidFill>
                  <a:srgbClr val="FFFF00"/>
                </a:solidFill>
              </a:rPr>
              <a:t>   —Jesús, acuérdate de mí cuando vengas en tu reino. </a:t>
            </a:r>
            <a:br>
              <a:rPr lang="es-ES" sz="2800" dirty="0" smtClean="0">
                <a:solidFill>
                  <a:srgbClr val="FFFF00"/>
                </a:solidFill>
              </a:rPr>
            </a:br>
            <a:r>
              <a:rPr lang="es-ES" sz="2800" b="1" baseline="30000" dirty="0" smtClean="0">
                <a:solidFill>
                  <a:srgbClr val="FFFF00"/>
                </a:solidFill>
              </a:rPr>
              <a:t>43</a:t>
            </a:r>
            <a:r>
              <a:rPr lang="es-ES" sz="2800" dirty="0" smtClean="0">
                <a:solidFill>
                  <a:srgbClr val="FFFF00"/>
                </a:solidFill>
              </a:rPr>
              <a:t> —Te aseguro que hoy estarás conmigo en el paraíso —le contestó Jesús. </a:t>
            </a:r>
            <a:endParaRPr lang="es-ES" sz="28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034" name="Picture 2" descr="http://www.benjikelley.com/uploaded_images/IMG_1571-1-746152.JPG"/>
          <p:cNvPicPr>
            <a:picLocks noChangeAspect="1" noChangeArrowheads="1"/>
          </p:cNvPicPr>
          <p:nvPr/>
        </p:nvPicPr>
        <p:blipFill>
          <a:blip r:embed="rId2" cstate="print">
            <a:lum bright="-10000"/>
          </a:blip>
          <a:srcRect/>
          <a:stretch>
            <a:fillRect/>
          </a:stretch>
        </p:blipFill>
        <p:spPr bwMode="auto">
          <a:xfrm>
            <a:off x="0" y="0"/>
            <a:ext cx="9144000" cy="6858000"/>
          </a:xfrm>
          <a:prstGeom prst="rect">
            <a:avLst/>
          </a:prstGeom>
          <a:noFill/>
        </p:spPr>
      </p:pic>
      <p:sp>
        <p:nvSpPr>
          <p:cNvPr id="6" name="Rectangle 5"/>
          <p:cNvSpPr/>
          <p:nvPr/>
        </p:nvSpPr>
        <p:spPr>
          <a:xfrm>
            <a:off x="762000" y="1219200"/>
            <a:ext cx="7391400" cy="1569660"/>
          </a:xfrm>
          <a:prstGeom prst="rect">
            <a:avLst/>
          </a:prstGeom>
          <a:effectLst>
            <a:outerShdw blurRad="50800" dist="38100" dir="2700000" algn="tl" rotWithShape="0">
              <a:prstClr val="black">
                <a:alpha val="40000"/>
              </a:prstClr>
            </a:outerShdw>
          </a:effectLst>
        </p:spPr>
        <p:txBody>
          <a:bodyPr wrap="square">
            <a:spAutoFit/>
          </a:bodyPr>
          <a:lstStyle/>
          <a:p>
            <a:pPr algn="r"/>
            <a:r>
              <a:rPr lang="es-ES" sz="3200" b="1" dirty="0" smtClean="0">
                <a:solidFill>
                  <a:srgbClr val="FF0000"/>
                </a:solidFill>
              </a:rPr>
              <a:t>Te </a:t>
            </a:r>
            <a:r>
              <a:rPr lang="es-ES" sz="3200" b="1" dirty="0" smtClean="0">
                <a:solidFill>
                  <a:srgbClr val="FF0000"/>
                </a:solidFill>
              </a:rPr>
              <a:t>aseguro que hoy estarás conmigo </a:t>
            </a:r>
            <a:endParaRPr lang="es-ES" sz="3200" b="1" dirty="0" smtClean="0">
              <a:solidFill>
                <a:srgbClr val="FF0000"/>
              </a:solidFill>
            </a:endParaRPr>
          </a:p>
          <a:p>
            <a:pPr algn="r"/>
            <a:r>
              <a:rPr lang="es-ES" sz="3200" b="1" dirty="0" smtClean="0">
                <a:solidFill>
                  <a:srgbClr val="FF0000"/>
                </a:solidFill>
              </a:rPr>
              <a:t>en </a:t>
            </a:r>
            <a:r>
              <a:rPr lang="es-ES" sz="3200" b="1" dirty="0" smtClean="0">
                <a:solidFill>
                  <a:srgbClr val="FF0000"/>
                </a:solidFill>
              </a:rPr>
              <a:t>el paraíso </a:t>
            </a:r>
            <a:endParaRPr lang="es-ES" sz="3200" b="1" dirty="0" smtClean="0">
              <a:solidFill>
                <a:srgbClr val="FF0000"/>
              </a:solidFill>
            </a:endParaRPr>
          </a:p>
          <a:p>
            <a:pPr algn="r"/>
            <a:r>
              <a:rPr lang="es-ES" sz="3200" b="1" dirty="0" smtClean="0">
                <a:solidFill>
                  <a:srgbClr val="FF0000"/>
                </a:solidFill>
              </a:rPr>
              <a:t>—</a:t>
            </a:r>
            <a:r>
              <a:rPr lang="es-ES" sz="3200" b="1" dirty="0" smtClean="0">
                <a:solidFill>
                  <a:srgbClr val="FF0000"/>
                </a:solidFill>
              </a:rPr>
              <a:t>le contestó Jesús.</a:t>
            </a:r>
            <a:r>
              <a:rPr lang="es-ES" sz="3200" b="1" dirty="0" smtClean="0">
                <a:solidFill>
                  <a:srgbClr val="FFFF00"/>
                </a:solidFill>
              </a:rPr>
              <a:t> </a:t>
            </a:r>
            <a:endParaRPr lang="en-US" sz="3200" b="1" dirty="0"/>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2738" name="Picture 2" descr="nonelikeyou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12739" name="Text Box 3"/>
          <p:cNvSpPr txBox="1">
            <a:spLocks noChangeArrowheads="1"/>
          </p:cNvSpPr>
          <p:nvPr/>
        </p:nvSpPr>
        <p:spPr bwMode="auto">
          <a:xfrm>
            <a:off x="1219200" y="685800"/>
            <a:ext cx="6400800" cy="4719638"/>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75000"/>
              </a:lnSpc>
              <a:spcBef>
                <a:spcPct val="10000"/>
              </a:spcBef>
            </a:pPr>
            <a:r>
              <a:rPr lang="en-US" sz="3600" b="1">
                <a:solidFill>
                  <a:srgbClr val="FF0000"/>
                </a:solidFill>
              </a:rPr>
              <a:t>HAY MOMENTOS</a:t>
            </a:r>
          </a:p>
          <a:p>
            <a:pPr>
              <a:lnSpc>
                <a:spcPct val="75000"/>
              </a:lnSpc>
              <a:spcBef>
                <a:spcPct val="10000"/>
              </a:spcBef>
            </a:pPr>
            <a:endParaRPr lang="en-US" sz="3600" b="1">
              <a:solidFill>
                <a:srgbClr val="FF0000"/>
              </a:solidFill>
            </a:endParaRPr>
          </a:p>
          <a:p>
            <a:pPr>
              <a:lnSpc>
                <a:spcPct val="75000"/>
              </a:lnSpc>
              <a:spcBef>
                <a:spcPct val="10000"/>
              </a:spcBef>
            </a:pPr>
            <a:r>
              <a:rPr lang="en-US" sz="3600" b="1">
                <a:solidFill>
                  <a:srgbClr val="FF0000"/>
                </a:solidFill>
              </a:rPr>
              <a:t>Hay momentos que</a:t>
            </a:r>
          </a:p>
          <a:p>
            <a:pPr>
              <a:lnSpc>
                <a:spcPct val="75000"/>
              </a:lnSpc>
              <a:spcBef>
                <a:spcPct val="10000"/>
              </a:spcBef>
            </a:pPr>
            <a:r>
              <a:rPr lang="en-US" sz="3600" b="1">
                <a:solidFill>
                  <a:srgbClr val="FF0000"/>
                </a:solidFill>
              </a:rPr>
              <a:t>No deberian terminar</a:t>
            </a:r>
          </a:p>
          <a:p>
            <a:pPr>
              <a:lnSpc>
                <a:spcPct val="75000"/>
              </a:lnSpc>
              <a:spcBef>
                <a:spcPct val="10000"/>
              </a:spcBef>
            </a:pPr>
            <a:r>
              <a:rPr lang="en-US" sz="3600" b="1">
                <a:solidFill>
                  <a:srgbClr val="FF0000"/>
                </a:solidFill>
              </a:rPr>
              <a:t>Hay segundos que</a:t>
            </a:r>
          </a:p>
          <a:p>
            <a:pPr>
              <a:lnSpc>
                <a:spcPct val="75000"/>
              </a:lnSpc>
              <a:spcBef>
                <a:spcPct val="10000"/>
              </a:spcBef>
            </a:pPr>
            <a:r>
              <a:rPr lang="en-US" sz="3600" b="1">
                <a:solidFill>
                  <a:srgbClr val="FF0000"/>
                </a:solidFill>
              </a:rPr>
              <a:t>Tendrian que ser eternidad</a:t>
            </a:r>
          </a:p>
          <a:p>
            <a:pPr>
              <a:lnSpc>
                <a:spcPct val="75000"/>
              </a:lnSpc>
              <a:spcBef>
                <a:spcPct val="10000"/>
              </a:spcBef>
            </a:pPr>
            <a:r>
              <a:rPr lang="en-US" sz="3600" b="1">
                <a:solidFill>
                  <a:srgbClr val="FF0000"/>
                </a:solidFill>
              </a:rPr>
              <a:t>Cuando tu Espíritu Señor</a:t>
            </a:r>
          </a:p>
          <a:p>
            <a:pPr>
              <a:lnSpc>
                <a:spcPct val="75000"/>
              </a:lnSpc>
              <a:spcBef>
                <a:spcPct val="10000"/>
              </a:spcBef>
            </a:pPr>
            <a:r>
              <a:rPr lang="en-US" sz="3600" b="1">
                <a:solidFill>
                  <a:srgbClr val="FF0000"/>
                </a:solidFill>
              </a:rPr>
              <a:t>Se toca con el mio</a:t>
            </a:r>
          </a:p>
          <a:p>
            <a:pPr>
              <a:lnSpc>
                <a:spcPct val="75000"/>
              </a:lnSpc>
              <a:spcBef>
                <a:spcPct val="10000"/>
              </a:spcBef>
            </a:pPr>
            <a:r>
              <a:rPr lang="en-US" sz="3600" b="1">
                <a:solidFill>
                  <a:srgbClr val="FF0000"/>
                </a:solidFill>
              </a:rPr>
              <a:t>Y mi corazón estalla </a:t>
            </a:r>
          </a:p>
          <a:p>
            <a:pPr>
              <a:lnSpc>
                <a:spcPct val="75000"/>
              </a:lnSpc>
              <a:spcBef>
                <a:spcPct val="10000"/>
              </a:spcBef>
            </a:pPr>
            <a:r>
              <a:rPr lang="en-US" sz="3600" b="1">
                <a:solidFill>
                  <a:srgbClr val="FF0000"/>
                </a:solidFill>
              </a:rPr>
              <a:t>En adoración</a:t>
            </a:r>
          </a:p>
        </p:txBody>
      </p:sp>
    </p:spTree>
  </p:cSld>
  <p:clrMapOvr>
    <a:masterClrMapping/>
  </p:clrMapOvr>
  <p:transition advClick="0">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4786" name="Picture 2" descr="nonelikeyou4"/>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14787" name="Text Box 3"/>
          <p:cNvSpPr txBox="1">
            <a:spLocks noChangeArrowheads="1"/>
          </p:cNvSpPr>
          <p:nvPr/>
        </p:nvSpPr>
        <p:spPr bwMode="auto">
          <a:xfrm>
            <a:off x="762000" y="838200"/>
            <a:ext cx="5486400" cy="3783013"/>
          </a:xfrm>
          <a:prstGeom prst="rect">
            <a:avLst/>
          </a:prstGeom>
          <a:noFill/>
          <a:ln w="9525">
            <a:noFill/>
            <a:miter lim="800000"/>
            <a:headEnd/>
            <a:tailEnd/>
          </a:ln>
          <a:effectLst>
            <a:outerShdw dist="17961" dir="2700000" algn="ctr" rotWithShape="0">
              <a:schemeClr val="tx1"/>
            </a:outerShdw>
          </a:effectLst>
        </p:spPr>
        <p:txBody>
          <a:bodyPr>
            <a:spAutoFit/>
          </a:bodyPr>
          <a:lstStyle/>
          <a:p>
            <a:pPr>
              <a:lnSpc>
                <a:spcPct val="75000"/>
              </a:lnSpc>
              <a:spcBef>
                <a:spcPct val="10000"/>
              </a:spcBef>
            </a:pPr>
            <a:r>
              <a:rPr lang="en-US" sz="3600" b="1">
                <a:solidFill>
                  <a:srgbClr val="FF0000"/>
                </a:solidFill>
              </a:rPr>
              <a:t>Te amo mi Señor</a:t>
            </a:r>
          </a:p>
          <a:p>
            <a:pPr>
              <a:lnSpc>
                <a:spcPct val="75000"/>
              </a:lnSpc>
              <a:spcBef>
                <a:spcPct val="10000"/>
              </a:spcBef>
            </a:pPr>
            <a:r>
              <a:rPr lang="en-US" sz="3600" b="1">
                <a:solidFill>
                  <a:srgbClr val="FF0000"/>
                </a:solidFill>
              </a:rPr>
              <a:t>Se acaban las palabras</a:t>
            </a:r>
          </a:p>
          <a:p>
            <a:pPr>
              <a:lnSpc>
                <a:spcPct val="75000"/>
              </a:lnSpc>
              <a:spcBef>
                <a:spcPct val="10000"/>
              </a:spcBef>
            </a:pPr>
            <a:r>
              <a:rPr lang="en-US" sz="3600" b="1">
                <a:solidFill>
                  <a:srgbClr val="FF0000"/>
                </a:solidFill>
              </a:rPr>
              <a:t>Solo me queda mi alma</a:t>
            </a:r>
          </a:p>
          <a:p>
            <a:pPr>
              <a:lnSpc>
                <a:spcPct val="75000"/>
              </a:lnSpc>
              <a:spcBef>
                <a:spcPct val="10000"/>
              </a:spcBef>
            </a:pPr>
            <a:r>
              <a:rPr lang="en-US" sz="3600" b="1">
                <a:solidFill>
                  <a:srgbClr val="FF0000"/>
                </a:solidFill>
              </a:rPr>
              <a:t>Para cantarte</a:t>
            </a:r>
          </a:p>
          <a:p>
            <a:pPr>
              <a:lnSpc>
                <a:spcPct val="75000"/>
              </a:lnSpc>
              <a:spcBef>
                <a:spcPct val="10000"/>
              </a:spcBef>
            </a:pPr>
            <a:r>
              <a:rPr lang="en-US" sz="3600" b="1">
                <a:solidFill>
                  <a:srgbClr val="FF0000"/>
                </a:solidFill>
              </a:rPr>
              <a:t>Te adoro mi Señor</a:t>
            </a:r>
          </a:p>
          <a:p>
            <a:pPr>
              <a:lnSpc>
                <a:spcPct val="75000"/>
              </a:lnSpc>
              <a:spcBef>
                <a:spcPct val="10000"/>
              </a:spcBef>
            </a:pPr>
            <a:r>
              <a:rPr lang="en-US" sz="3600" b="1">
                <a:solidFill>
                  <a:srgbClr val="FF0000"/>
                </a:solidFill>
              </a:rPr>
              <a:t>No hay nadie alrededor</a:t>
            </a:r>
          </a:p>
          <a:p>
            <a:pPr>
              <a:lnSpc>
                <a:spcPct val="75000"/>
              </a:lnSpc>
              <a:spcBef>
                <a:spcPct val="10000"/>
              </a:spcBef>
            </a:pPr>
            <a:r>
              <a:rPr lang="en-US" sz="3600" b="1">
                <a:solidFill>
                  <a:srgbClr val="FF0000"/>
                </a:solidFill>
              </a:rPr>
              <a:t>Solo estamos tu y yo.</a:t>
            </a:r>
          </a:p>
          <a:p>
            <a:pPr>
              <a:lnSpc>
                <a:spcPct val="75000"/>
              </a:lnSpc>
              <a:spcBef>
                <a:spcPct val="10000"/>
              </a:spcBef>
            </a:pPr>
            <a:r>
              <a:rPr lang="en-US" sz="3600" b="1">
                <a:solidFill>
                  <a:srgbClr val="FF0000"/>
                </a:solidFill>
              </a:rPr>
              <a:t>Solo estamos tu y yo.</a:t>
            </a:r>
          </a:p>
        </p:txBody>
      </p:sp>
    </p:spTree>
  </p:cSld>
  <p:clrMapOvr>
    <a:masterClrMapping/>
  </p:clrMapOvr>
  <p:transition advClick="0">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www.rocchurchokc.com/images/prayer.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 name="Rectangle 3"/>
          <p:cNvSpPr/>
          <p:nvPr/>
        </p:nvSpPr>
        <p:spPr>
          <a:xfrm>
            <a:off x="0" y="381000"/>
            <a:ext cx="9144000" cy="830997"/>
          </a:xfrm>
          <a:prstGeom prst="rect">
            <a:avLst/>
          </a:prstGeom>
          <a:noFill/>
        </p:spPr>
        <p:txBody>
          <a:bodyPr wrap="square" lIns="91440" tIns="45720" rIns="91440" bIns="45720">
            <a:spAutoFit/>
          </a:bodyPr>
          <a:lstStyle/>
          <a:p>
            <a:pPr algn="ctr"/>
            <a:r>
              <a:rPr lang="en-US" sz="4400" spc="-300" dirty="0" err="1" smtClean="0">
                <a:ln w="12700">
                  <a:solidFill>
                    <a:schemeClr val="accent5">
                      <a:lumMod val="75000"/>
                    </a:schemeClr>
                  </a:solidFill>
                  <a:prstDash val="solid"/>
                </a:ln>
                <a:solidFill>
                  <a:schemeClr val="bg1">
                    <a:lumMod val="65000"/>
                  </a:schemeClr>
                </a:solidFill>
                <a:effectLst>
                  <a:outerShdw blurRad="41275" dist="20320" dir="1800000" algn="tl" rotWithShape="0">
                    <a:srgbClr val="000000">
                      <a:alpha val="40000"/>
                    </a:srgbClr>
                  </a:outerShdw>
                </a:effectLst>
                <a:latin typeface="Book Antiqua" pitchFamily="18" charset="0"/>
              </a:rPr>
              <a:t>Oraciones</a:t>
            </a:r>
            <a:r>
              <a:rPr lang="en-US" sz="4400" spc="-300" dirty="0" smtClean="0">
                <a:ln w="12700">
                  <a:solidFill>
                    <a:schemeClr val="accent5">
                      <a:lumMod val="75000"/>
                    </a:schemeClr>
                  </a:solidFill>
                  <a:prstDash val="solid"/>
                </a:ln>
                <a:solidFill>
                  <a:schemeClr val="bg1">
                    <a:lumMod val="65000"/>
                  </a:schemeClr>
                </a:solidFill>
                <a:effectLst>
                  <a:outerShdw blurRad="41275" dist="20320" dir="1800000" algn="tl" rotWithShape="0">
                    <a:srgbClr val="000000">
                      <a:alpha val="40000"/>
                    </a:srgbClr>
                  </a:outerShdw>
                </a:effectLst>
                <a:latin typeface="Book Antiqua" pitchFamily="18" charset="0"/>
              </a:rPr>
              <a:t> del Pueblo y la </a:t>
            </a:r>
            <a:r>
              <a:rPr lang="en-US" sz="4800" spc="-300" dirty="0" smtClean="0">
                <a:ln w="12700">
                  <a:solidFill>
                    <a:schemeClr val="accent5">
                      <a:lumMod val="75000"/>
                    </a:schemeClr>
                  </a:solidFill>
                  <a:prstDash val="solid"/>
                </a:ln>
                <a:solidFill>
                  <a:schemeClr val="bg1">
                    <a:lumMod val="65000"/>
                  </a:schemeClr>
                </a:solidFill>
                <a:effectLst>
                  <a:outerShdw blurRad="41275" dist="20320" dir="1800000" algn="tl" rotWithShape="0">
                    <a:srgbClr val="000000">
                      <a:alpha val="40000"/>
                    </a:srgbClr>
                  </a:outerShdw>
                </a:effectLst>
                <a:latin typeface="Book Antiqua" pitchFamily="18" charset="0"/>
              </a:rPr>
              <a:t>Paz del </a:t>
            </a:r>
            <a:r>
              <a:rPr lang="en-US" sz="4800" spc="-300" dirty="0" err="1" smtClean="0">
                <a:ln w="12700">
                  <a:solidFill>
                    <a:schemeClr val="accent5">
                      <a:lumMod val="75000"/>
                    </a:schemeClr>
                  </a:solidFill>
                  <a:prstDash val="solid"/>
                </a:ln>
                <a:solidFill>
                  <a:schemeClr val="bg1">
                    <a:lumMod val="65000"/>
                  </a:schemeClr>
                </a:solidFill>
                <a:effectLst>
                  <a:outerShdw blurRad="41275" dist="20320" dir="1800000" algn="tl" rotWithShape="0">
                    <a:srgbClr val="000000">
                      <a:alpha val="40000"/>
                    </a:srgbClr>
                  </a:outerShdw>
                </a:effectLst>
                <a:latin typeface="Book Antiqua" pitchFamily="18" charset="0"/>
              </a:rPr>
              <a:t>Señor</a:t>
            </a:r>
            <a:endParaRPr lang="en-US" sz="4400" cap="none" spc="-300" dirty="0">
              <a:ln w="12700">
                <a:solidFill>
                  <a:schemeClr val="accent5">
                    <a:lumMod val="75000"/>
                  </a:schemeClr>
                </a:solidFill>
                <a:prstDash val="solid"/>
              </a:ln>
              <a:solidFill>
                <a:schemeClr val="bg1">
                  <a:lumMod val="65000"/>
                </a:schemeClr>
              </a:solidFill>
              <a:effectLst>
                <a:outerShdw blurRad="41275" dist="20320" dir="1800000" algn="tl" rotWithShape="0">
                  <a:srgbClr val="000000">
                    <a:alpha val="4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02" name="Picture 2" descr="ChristOnCrossLoo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972803" name="Rectangle 3"/>
          <p:cNvSpPr>
            <a:spLocks noChangeArrowheads="1"/>
          </p:cNvSpPr>
          <p:nvPr/>
        </p:nvSpPr>
        <p:spPr bwMode="auto">
          <a:xfrm>
            <a:off x="2133600" y="3505200"/>
            <a:ext cx="6457950" cy="2039938"/>
          </a:xfrm>
          <a:prstGeom prst="rect">
            <a:avLst/>
          </a:prstGeom>
          <a:noFill/>
          <a:ln w="9525">
            <a:noFill/>
            <a:miter lim="800000"/>
            <a:headEnd/>
            <a:tailEnd/>
          </a:ln>
          <a:effectLst>
            <a:outerShdw dist="35921" dir="2700000" algn="ctr" rotWithShape="0">
              <a:schemeClr val="tx1"/>
            </a:outerShdw>
          </a:effectLst>
        </p:spPr>
        <p:txBody>
          <a:bodyPr wrap="none" anchor="ctr">
            <a:spAutoFit/>
          </a:bodyPr>
          <a:lstStyle/>
          <a:p>
            <a:pPr algn="r">
              <a:lnSpc>
                <a:spcPct val="85000"/>
              </a:lnSpc>
              <a:spcBef>
                <a:spcPct val="5000"/>
              </a:spcBef>
            </a:pPr>
            <a:r>
              <a:rPr lang="es-PE" sz="3600" b="1">
                <a:solidFill>
                  <a:schemeClr val="accent1"/>
                </a:solidFill>
              </a:rPr>
              <a:t>Tu nombre oh Dios exaltaré, </a:t>
            </a:r>
          </a:p>
          <a:p>
            <a:pPr algn="r">
              <a:lnSpc>
                <a:spcPct val="85000"/>
              </a:lnSpc>
              <a:spcBef>
                <a:spcPct val="5000"/>
              </a:spcBef>
            </a:pPr>
            <a:r>
              <a:rPr lang="es-PE" sz="3600" b="1">
                <a:solidFill>
                  <a:schemeClr val="accent1"/>
                </a:solidFill>
              </a:rPr>
              <a:t>tu majestad celebraré</a:t>
            </a:r>
            <a:endParaRPr lang="en-US" sz="3600" b="1">
              <a:solidFill>
                <a:schemeClr val="accent1"/>
              </a:solidFill>
            </a:endParaRPr>
          </a:p>
          <a:p>
            <a:pPr algn="r">
              <a:lnSpc>
                <a:spcPct val="85000"/>
              </a:lnSpc>
              <a:spcBef>
                <a:spcPct val="5000"/>
              </a:spcBef>
            </a:pPr>
            <a:r>
              <a:rPr lang="es-PE" sz="3600" b="1">
                <a:solidFill>
                  <a:schemeClr val="accent1"/>
                </a:solidFill>
              </a:rPr>
              <a:t>Por siempre te proclamaré, </a:t>
            </a:r>
          </a:p>
          <a:p>
            <a:pPr algn="r">
              <a:lnSpc>
                <a:spcPct val="85000"/>
              </a:lnSpc>
              <a:spcBef>
                <a:spcPct val="5000"/>
              </a:spcBef>
            </a:pPr>
            <a:r>
              <a:rPr lang="es-PE" sz="3600" b="1">
                <a:solidFill>
                  <a:schemeClr val="accent1"/>
                </a:solidFill>
              </a:rPr>
              <a:t>mi alabanza elevaré</a:t>
            </a:r>
            <a:endParaRPr lang="en-US" sz="3600" b="1">
              <a:solidFill>
                <a:schemeClr val="accent1"/>
              </a:solidFill>
            </a:endParaRPr>
          </a:p>
        </p:txBody>
      </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1782" name="Picture 6" descr="ChristOnCrossLoo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971780" name="Rectangle 4"/>
          <p:cNvSpPr>
            <a:spLocks noChangeArrowheads="1"/>
          </p:cNvSpPr>
          <p:nvPr/>
        </p:nvSpPr>
        <p:spPr bwMode="auto">
          <a:xfrm>
            <a:off x="1016000" y="3124200"/>
            <a:ext cx="7296150" cy="2838450"/>
          </a:xfrm>
          <a:prstGeom prst="rect">
            <a:avLst/>
          </a:prstGeom>
          <a:noFill/>
          <a:ln w="9525">
            <a:noFill/>
            <a:miter lim="800000"/>
            <a:headEnd/>
            <a:tailEnd/>
          </a:ln>
          <a:effectLst>
            <a:outerShdw dist="35921" dir="2700000" algn="ctr" rotWithShape="0">
              <a:schemeClr val="tx1"/>
            </a:outerShdw>
          </a:effectLst>
        </p:spPr>
        <p:txBody>
          <a:bodyPr wrap="none" anchor="ctr">
            <a:spAutoFit/>
          </a:bodyPr>
          <a:lstStyle/>
          <a:p>
            <a:pPr algn="r"/>
            <a:r>
              <a:rPr lang="es-PE" sz="3600">
                <a:solidFill>
                  <a:schemeClr val="accent1"/>
                </a:solidFill>
              </a:rPr>
              <a:t>Coro:		</a:t>
            </a:r>
            <a:r>
              <a:rPr lang="es-PE" sz="3600" b="1">
                <a:solidFill>
                  <a:schemeClr val="accent1"/>
                </a:solidFill>
              </a:rPr>
              <a:t>Porque digno, </a:t>
            </a:r>
          </a:p>
          <a:p>
            <a:pPr algn="r"/>
            <a:r>
              <a:rPr lang="es-PE" sz="3600" b="1">
                <a:solidFill>
                  <a:schemeClr val="accent1"/>
                </a:solidFill>
              </a:rPr>
              <a:t>digno eres Señor</a:t>
            </a:r>
            <a:endParaRPr lang="en-US" sz="3600" b="1">
              <a:solidFill>
                <a:schemeClr val="accent1"/>
              </a:solidFill>
            </a:endParaRPr>
          </a:p>
          <a:p>
            <a:pPr algn="r"/>
            <a:r>
              <a:rPr lang="es-PE" sz="3600" b="1">
                <a:solidFill>
                  <a:schemeClr val="accent1"/>
                </a:solidFill>
              </a:rPr>
              <a:t>		A ti sea la gloria y poder</a:t>
            </a:r>
            <a:endParaRPr lang="en-US" sz="3600" b="1">
              <a:solidFill>
                <a:schemeClr val="accent1"/>
              </a:solidFill>
            </a:endParaRPr>
          </a:p>
          <a:p>
            <a:pPr algn="r"/>
            <a:r>
              <a:rPr lang="es-PE" sz="3600" b="1">
                <a:solidFill>
                  <a:schemeClr val="accent1"/>
                </a:solidFill>
              </a:rPr>
              <a:t>		Digno, digno eres Señor</a:t>
            </a:r>
            <a:endParaRPr lang="en-US" sz="3600" b="1">
              <a:solidFill>
                <a:schemeClr val="accent1"/>
              </a:solidFill>
            </a:endParaRPr>
          </a:p>
          <a:p>
            <a:pPr algn="r"/>
            <a:r>
              <a:rPr lang="es-PE" sz="3600" b="1">
                <a:solidFill>
                  <a:schemeClr val="accent1"/>
                </a:solidFill>
              </a:rPr>
              <a:t>		Recibe adoración Jesús</a:t>
            </a:r>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7586" name="Picture 2" descr="http://blog.lifechurch.tv/hendersonville/giving-hands.jpg"/>
          <p:cNvPicPr>
            <a:picLocks noChangeAspect="1" noChangeArrowheads="1"/>
          </p:cNvPicPr>
          <p:nvPr/>
        </p:nvPicPr>
        <p:blipFill>
          <a:blip r:embed="rId3" cstate="print"/>
          <a:stretch>
            <a:fillRect/>
          </a:stretch>
        </p:blipFill>
        <p:spPr bwMode="auto">
          <a:xfrm>
            <a:off x="-1" y="0"/>
            <a:ext cx="9144000" cy="5334000"/>
          </a:xfrm>
          <a:prstGeom prst="rect">
            <a:avLst/>
          </a:prstGeom>
          <a:noFill/>
          <a:ln>
            <a:noFill/>
          </a:ln>
        </p:spPr>
      </p:pic>
      <p:sp>
        <p:nvSpPr>
          <p:cNvPr id="3" name="Rectangle 2"/>
          <p:cNvSpPr/>
          <p:nvPr/>
        </p:nvSpPr>
        <p:spPr>
          <a:xfrm>
            <a:off x="0" y="5411450"/>
            <a:ext cx="9144000" cy="1446550"/>
          </a:xfrm>
          <a:prstGeom prst="rect">
            <a:avLst/>
          </a:prstGeom>
          <a:noFill/>
        </p:spPr>
        <p:txBody>
          <a:bodyPr wrap="square" lIns="91440" tIns="45720" rIns="91440" bIns="45720">
            <a:spAutoFit/>
          </a:bodyPr>
          <a:lstStyle/>
          <a:p>
            <a:pPr algn="ctr"/>
            <a:r>
              <a:rPr lang="en-US" sz="8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elix Titling" pitchFamily="82" charset="0"/>
              </a:rPr>
              <a:t>OFERTORIO</a:t>
            </a:r>
            <a:endParaRPr lang="en-US" sz="8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elix Titling" pitchFamily="82" charset="0"/>
            </a:endParaRPr>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74851" name="Picture 3" descr="1389447489_1e9a2670bb"/>
          <p:cNvPicPr>
            <a:picLocks noChangeAspect="1" noChangeArrowheads="1"/>
          </p:cNvPicPr>
          <p:nvPr/>
        </p:nvPicPr>
        <p:blipFill>
          <a:blip r:embed="rId2" cstate="print"/>
          <a:srcRect/>
          <a:stretch>
            <a:fillRect/>
          </a:stretch>
        </p:blipFill>
        <p:spPr bwMode="auto">
          <a:xfrm>
            <a:off x="1219200" y="838200"/>
            <a:ext cx="7620000" cy="5715000"/>
          </a:xfrm>
          <a:prstGeom prst="rect">
            <a:avLst/>
          </a:prstGeom>
          <a:noFill/>
        </p:spPr>
      </p:pic>
      <p:sp>
        <p:nvSpPr>
          <p:cNvPr id="974852" name="WordArt 4"/>
          <p:cNvSpPr>
            <a:spLocks noChangeArrowheads="1" noChangeShapeType="1" noTextEdit="1"/>
          </p:cNvSpPr>
          <p:nvPr/>
        </p:nvSpPr>
        <p:spPr bwMode="auto">
          <a:xfrm rot="16200000">
            <a:off x="-2133600" y="3505200"/>
            <a:ext cx="5562600" cy="5334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0000"/>
                </a:solidFill>
                <a:latin typeface="Georgia"/>
              </a:rPr>
              <a:t>Todos Son Bienvenidos</a:t>
            </a:r>
          </a:p>
        </p:txBody>
      </p:sp>
      <p:sp>
        <p:nvSpPr>
          <p:cNvPr id="974853" name="WordArt 5"/>
          <p:cNvSpPr>
            <a:spLocks noChangeArrowheads="1" noChangeShapeType="1" noTextEdit="1"/>
          </p:cNvSpPr>
          <p:nvPr/>
        </p:nvSpPr>
        <p:spPr bwMode="auto">
          <a:xfrm>
            <a:off x="1066800" y="304800"/>
            <a:ext cx="7905750" cy="457200"/>
          </a:xfrm>
          <a:prstGeom prst="rect">
            <a:avLst/>
          </a:prstGeom>
        </p:spPr>
        <p:txBody>
          <a:bodyPr wrap="none" fromWordArt="1">
            <a:prstTxWarp prst="textPlain">
              <a:avLst>
                <a:gd name="adj" fmla="val 50000"/>
              </a:avLst>
            </a:prstTxWarp>
          </a:bodyPr>
          <a:lstStyle/>
          <a:p>
            <a:pPr algn="ctr"/>
            <a:r>
              <a:rPr lang="es-ES" sz="3600" kern="10">
                <a:ln w="9525">
                  <a:solidFill>
                    <a:srgbClr val="000000"/>
                  </a:solidFill>
                  <a:round/>
                  <a:headEnd/>
                  <a:tailEnd/>
                </a:ln>
                <a:solidFill>
                  <a:srgbClr val="FF0000"/>
                </a:solidFill>
                <a:latin typeface="Georgia"/>
              </a:rPr>
              <a:t>A La Mesa Del Señor Jesucristo</a:t>
            </a:r>
            <a:endParaRPr lang="en-US" sz="3600" kern="10">
              <a:ln w="9525">
                <a:solidFill>
                  <a:srgbClr val="000000"/>
                </a:solidFill>
                <a:round/>
                <a:headEnd/>
                <a:tailEnd/>
              </a:ln>
              <a:solidFill>
                <a:srgbClr val="FF0000"/>
              </a:solidFill>
              <a:latin typeface="Georgia"/>
            </a:endParaRPr>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5878" name="Picture 6" descr="hands_during_worship_purple"/>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975876" name="Rectangle 4"/>
          <p:cNvSpPr>
            <a:spLocks noChangeArrowheads="1"/>
          </p:cNvSpPr>
          <p:nvPr/>
        </p:nvSpPr>
        <p:spPr bwMode="auto">
          <a:xfrm>
            <a:off x="1676400" y="381000"/>
            <a:ext cx="7194550" cy="3387725"/>
          </a:xfrm>
          <a:prstGeom prst="rect">
            <a:avLst/>
          </a:prstGeom>
          <a:noFill/>
          <a:ln w="9525">
            <a:noFill/>
            <a:miter lim="800000"/>
            <a:headEnd/>
            <a:tailEnd/>
          </a:ln>
          <a:effectLst>
            <a:outerShdw dist="35921" dir="2700000" algn="ctr" rotWithShape="0">
              <a:schemeClr val="tx1"/>
            </a:outerShdw>
          </a:effectLst>
        </p:spPr>
        <p:txBody>
          <a:bodyPr wrap="none" anchor="ctr">
            <a:spAutoFit/>
          </a:bodyPr>
          <a:lstStyle/>
          <a:p>
            <a:pPr algn="r"/>
            <a:r>
              <a:rPr lang="es-PE" sz="3600" b="1">
                <a:solidFill>
                  <a:schemeClr val="bg1"/>
                </a:solidFill>
              </a:rPr>
              <a:t>//Con mis manos </a:t>
            </a:r>
          </a:p>
          <a:p>
            <a:pPr algn="r"/>
            <a:r>
              <a:rPr lang="es-PE" sz="3600" b="1">
                <a:solidFill>
                  <a:schemeClr val="bg1"/>
                </a:solidFill>
              </a:rPr>
              <a:t>levantadas hacia el cielo</a:t>
            </a:r>
            <a:endParaRPr lang="en-US" sz="3600" b="1">
              <a:solidFill>
                <a:schemeClr val="bg1"/>
              </a:solidFill>
            </a:endParaRPr>
          </a:p>
          <a:p>
            <a:pPr algn="r"/>
            <a:r>
              <a:rPr lang="es-PE" sz="3600" b="1">
                <a:solidFill>
                  <a:schemeClr val="bg1"/>
                </a:solidFill>
              </a:rPr>
              <a:t>Me presento ante ti Oh mi Señor</a:t>
            </a:r>
            <a:endParaRPr lang="en-US" sz="3600" b="1">
              <a:solidFill>
                <a:schemeClr val="bg1"/>
              </a:solidFill>
            </a:endParaRPr>
          </a:p>
          <a:p>
            <a:pPr algn="r"/>
            <a:r>
              <a:rPr lang="es-PE" sz="3600" b="1">
                <a:solidFill>
                  <a:schemeClr val="bg1"/>
                </a:solidFill>
              </a:rPr>
              <a:t>Para recibir de ti, </a:t>
            </a:r>
          </a:p>
          <a:p>
            <a:pPr algn="r"/>
            <a:r>
              <a:rPr lang="es-PE" sz="3600" b="1">
                <a:solidFill>
                  <a:schemeClr val="bg1"/>
                </a:solidFill>
              </a:rPr>
              <a:t>la fuerza y el poder</a:t>
            </a:r>
            <a:endParaRPr lang="en-US" sz="3600" b="1">
              <a:solidFill>
                <a:schemeClr val="bg1"/>
              </a:solidFill>
            </a:endParaRPr>
          </a:p>
          <a:p>
            <a:pPr algn="r"/>
            <a:r>
              <a:rPr lang="es-PE" sz="3600" b="1">
                <a:solidFill>
                  <a:schemeClr val="bg1"/>
                </a:solidFill>
              </a:rPr>
              <a:t>Para vivir junto a ti//</a:t>
            </a:r>
            <a:endParaRPr lang="en-US" sz="3600" b="1">
              <a:solidFill>
                <a:schemeClr val="bg1"/>
              </a:solidFill>
            </a:endParaRPr>
          </a:p>
        </p:txBody>
      </p:sp>
    </p:spTree>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6898" name="Picture 2" descr="hands_during_worship_purple"/>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976899" name="Rectangle 3"/>
          <p:cNvSpPr>
            <a:spLocks noChangeArrowheads="1"/>
          </p:cNvSpPr>
          <p:nvPr/>
        </p:nvSpPr>
        <p:spPr bwMode="auto">
          <a:xfrm>
            <a:off x="1066800" y="182563"/>
            <a:ext cx="7753350" cy="3937000"/>
          </a:xfrm>
          <a:prstGeom prst="rect">
            <a:avLst/>
          </a:prstGeom>
          <a:noFill/>
          <a:ln w="9525">
            <a:noFill/>
            <a:miter lim="800000"/>
            <a:headEnd/>
            <a:tailEnd/>
          </a:ln>
          <a:effectLst>
            <a:outerShdw dist="35921" dir="2700000" algn="ctr" rotWithShape="0">
              <a:schemeClr val="tx1"/>
            </a:outerShdw>
          </a:effectLst>
        </p:spPr>
        <p:txBody>
          <a:bodyPr wrap="none" anchor="ctr">
            <a:spAutoFit/>
          </a:bodyPr>
          <a:lstStyle/>
          <a:p>
            <a:pPr algn="r"/>
            <a:r>
              <a:rPr lang="es-PE" sz="3600" b="1">
                <a:solidFill>
                  <a:schemeClr val="bg1"/>
                </a:solidFill>
              </a:rPr>
              <a:t> //Llenas hoy mi corazón </a:t>
            </a:r>
          </a:p>
          <a:p>
            <a:pPr algn="r"/>
            <a:r>
              <a:rPr lang="es-PE" sz="3600" b="1">
                <a:solidFill>
                  <a:schemeClr val="bg1"/>
                </a:solidFill>
              </a:rPr>
              <a:t>con tu presencia</a:t>
            </a:r>
            <a:endParaRPr lang="en-US" sz="3600" b="1">
              <a:solidFill>
                <a:schemeClr val="bg1"/>
              </a:solidFill>
            </a:endParaRPr>
          </a:p>
          <a:p>
            <a:pPr algn="r"/>
            <a:r>
              <a:rPr lang="es-PE" sz="3600" b="1">
                <a:solidFill>
                  <a:schemeClr val="bg1"/>
                </a:solidFill>
              </a:rPr>
              <a:t>Llenas de alegría y paz todo mi ser</a:t>
            </a:r>
            <a:endParaRPr lang="en-US" sz="3600" b="1">
              <a:solidFill>
                <a:schemeClr val="bg1"/>
              </a:solidFill>
            </a:endParaRPr>
          </a:p>
          <a:p>
            <a:pPr algn="r"/>
            <a:r>
              <a:rPr lang="es-PE" sz="3600" b="1">
                <a:solidFill>
                  <a:schemeClr val="bg1"/>
                </a:solidFill>
              </a:rPr>
              <a:t>En cualquier necesidad </a:t>
            </a:r>
          </a:p>
          <a:p>
            <a:pPr algn="r"/>
            <a:r>
              <a:rPr lang="es-PE" sz="3600" b="1">
                <a:solidFill>
                  <a:schemeClr val="bg1"/>
                </a:solidFill>
              </a:rPr>
              <a:t>tú me responderás</a:t>
            </a:r>
            <a:endParaRPr lang="en-US" sz="3600" b="1">
              <a:solidFill>
                <a:schemeClr val="bg1"/>
              </a:solidFill>
            </a:endParaRPr>
          </a:p>
          <a:p>
            <a:pPr algn="r"/>
            <a:r>
              <a:rPr lang="es-PE" sz="3600" b="1">
                <a:solidFill>
                  <a:schemeClr val="bg1"/>
                </a:solidFill>
              </a:rPr>
              <a:t>Porque me amas, </a:t>
            </a:r>
          </a:p>
          <a:p>
            <a:pPr algn="r"/>
            <a:r>
              <a:rPr lang="es-PE" sz="3600" b="1">
                <a:solidFill>
                  <a:schemeClr val="bg1"/>
                </a:solidFill>
              </a:rPr>
              <a:t>me amas//</a:t>
            </a:r>
          </a:p>
        </p:txBody>
      </p:sp>
    </p:spTree>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fountain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72387" name="Text Box 3"/>
          <p:cNvSpPr txBox="1">
            <a:spLocks noChangeArrowheads="1"/>
          </p:cNvSpPr>
          <p:nvPr/>
        </p:nvSpPr>
        <p:spPr bwMode="auto">
          <a:xfrm>
            <a:off x="228600" y="457200"/>
            <a:ext cx="8534400" cy="2880340"/>
          </a:xfrm>
          <a:prstGeom prst="rect">
            <a:avLst/>
          </a:prstGeom>
          <a:noFill/>
          <a:ln w="9525">
            <a:noFill/>
            <a:miter lim="800000"/>
            <a:headEnd/>
            <a:tailEnd/>
          </a:ln>
          <a:effectLst>
            <a:outerShdw blurRad="25400" dist="38100" dir="2700000" algn="tl" rotWithShape="0">
              <a:prstClr val="black">
                <a:alpha val="70000"/>
              </a:prstClr>
            </a:outerShdw>
          </a:effectLst>
        </p:spPr>
        <p:txBody>
          <a:bodyPr>
            <a:spAutoFit/>
          </a:bodyPr>
          <a:lstStyle/>
          <a:p>
            <a:pPr algn="ctr">
              <a:lnSpc>
                <a:spcPct val="75000"/>
              </a:lnSpc>
              <a:spcBef>
                <a:spcPct val="10000"/>
              </a:spcBef>
            </a:pPr>
            <a:r>
              <a:rPr lang="es-ES" sz="3600" b="1" dirty="0">
                <a:solidFill>
                  <a:srgbClr val="FFCC66"/>
                </a:solidFill>
              </a:rPr>
              <a:t> </a:t>
            </a:r>
            <a:r>
              <a:rPr lang="es-ES" sz="3600" b="1" dirty="0">
                <a:solidFill>
                  <a:srgbClr val="FF0000"/>
                </a:solidFill>
              </a:rPr>
              <a:t>Padre te amo, </a:t>
            </a:r>
          </a:p>
          <a:p>
            <a:pPr algn="ctr">
              <a:lnSpc>
                <a:spcPct val="75000"/>
              </a:lnSpc>
              <a:spcBef>
                <a:spcPct val="10000"/>
              </a:spcBef>
            </a:pPr>
            <a:r>
              <a:rPr lang="es-ES" sz="3600" b="1" dirty="0">
                <a:solidFill>
                  <a:srgbClr val="FF0000"/>
                </a:solidFill>
              </a:rPr>
              <a:t>En mi corazón hay deseos de ver</a:t>
            </a:r>
          </a:p>
          <a:p>
            <a:pPr algn="ctr">
              <a:lnSpc>
                <a:spcPct val="75000"/>
              </a:lnSpc>
              <a:spcBef>
                <a:spcPct val="10000"/>
              </a:spcBef>
            </a:pPr>
            <a:r>
              <a:rPr lang="es-ES" sz="3600" b="1" dirty="0">
                <a:solidFill>
                  <a:srgbClr val="FF0000"/>
                </a:solidFill>
              </a:rPr>
              <a:t>Tu fuerza y tu gloria</a:t>
            </a:r>
          </a:p>
          <a:p>
            <a:pPr algn="ctr">
              <a:lnSpc>
                <a:spcPct val="75000"/>
              </a:lnSpc>
              <a:spcBef>
                <a:spcPct val="10000"/>
              </a:spcBef>
            </a:pPr>
            <a:r>
              <a:rPr lang="es-ES" sz="3600" b="1" dirty="0">
                <a:solidFill>
                  <a:srgbClr val="FF0000"/>
                </a:solidFill>
              </a:rPr>
              <a:t>Que cubre la tierra como las aguas del mar</a:t>
            </a:r>
          </a:p>
          <a:p>
            <a:pPr algn="ctr">
              <a:lnSpc>
                <a:spcPct val="75000"/>
              </a:lnSpc>
              <a:spcBef>
                <a:spcPct val="10000"/>
              </a:spcBef>
            </a:pPr>
            <a:r>
              <a:rPr lang="es-ES" sz="3600" b="1" dirty="0">
                <a:solidFill>
                  <a:srgbClr val="FF0000"/>
                </a:solidFill>
              </a:rPr>
              <a:t>Estoy rodeado por la fortaleza de Dios</a:t>
            </a:r>
          </a:p>
          <a:p>
            <a:pPr algn="ctr">
              <a:lnSpc>
                <a:spcPct val="75000"/>
              </a:lnSpc>
              <a:spcBef>
                <a:spcPct val="10000"/>
              </a:spcBef>
            </a:pPr>
            <a:r>
              <a:rPr lang="es-ES" sz="3600" b="1" dirty="0">
                <a:solidFill>
                  <a:srgbClr val="FF0000"/>
                </a:solidFill>
              </a:rPr>
              <a:t>Completamente entregado a </a:t>
            </a:r>
            <a:r>
              <a:rPr lang="es-ES" sz="3600" b="1" dirty="0" err="1">
                <a:solidFill>
                  <a:srgbClr val="FF0000"/>
                </a:solidFill>
              </a:rPr>
              <a:t>tí</a:t>
            </a:r>
            <a:endParaRPr lang="es-PE" sz="3600" b="1" dirty="0">
              <a:solidFill>
                <a:srgbClr val="FF0000"/>
              </a:solidFill>
            </a:endParaRPr>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0" name="Picture 2" descr="fountain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39971" name="Text Box 3"/>
          <p:cNvSpPr txBox="1">
            <a:spLocks noChangeArrowheads="1"/>
          </p:cNvSpPr>
          <p:nvPr/>
        </p:nvSpPr>
        <p:spPr bwMode="auto">
          <a:xfrm>
            <a:off x="228600" y="838200"/>
            <a:ext cx="8534400" cy="2846388"/>
          </a:xfrm>
          <a:prstGeom prst="rect">
            <a:avLst/>
          </a:prstGeom>
          <a:noFill/>
          <a:ln w="9525">
            <a:noFill/>
            <a:miter lim="800000"/>
            <a:headEnd/>
            <a:tailEnd/>
          </a:ln>
          <a:effectLst>
            <a:outerShdw blurRad="25400" dist="38100" dir="2700000" algn="tl" rotWithShape="0">
              <a:prstClr val="black">
                <a:alpha val="70000"/>
              </a:prstClr>
            </a:outerShdw>
          </a:effectLst>
        </p:spPr>
        <p:txBody>
          <a:bodyPr>
            <a:spAutoFit/>
          </a:bodyPr>
          <a:lstStyle/>
          <a:p>
            <a:pPr algn="ctr">
              <a:lnSpc>
                <a:spcPct val="75000"/>
              </a:lnSpc>
              <a:spcBef>
                <a:spcPct val="10000"/>
              </a:spcBef>
            </a:pPr>
            <a:r>
              <a:rPr lang="es-ES" sz="3600" b="1" dirty="0">
                <a:solidFill>
                  <a:srgbClr val="FF0000"/>
                </a:solidFill>
              </a:rPr>
              <a:t>Coro:  </a:t>
            </a:r>
          </a:p>
          <a:p>
            <a:pPr algn="ctr">
              <a:lnSpc>
                <a:spcPct val="75000"/>
              </a:lnSpc>
              <a:spcBef>
                <a:spcPct val="10000"/>
              </a:spcBef>
            </a:pPr>
            <a:r>
              <a:rPr lang="es-ES" sz="3600" b="1" dirty="0">
                <a:solidFill>
                  <a:srgbClr val="FF0000"/>
                </a:solidFill>
              </a:rPr>
              <a:t>Alzo mis manos, levanto mi voz     </a:t>
            </a:r>
          </a:p>
          <a:p>
            <a:pPr algn="ctr">
              <a:lnSpc>
                <a:spcPct val="75000"/>
              </a:lnSpc>
              <a:spcBef>
                <a:spcPct val="10000"/>
              </a:spcBef>
            </a:pPr>
            <a:r>
              <a:rPr lang="es-ES" sz="3600" b="1" dirty="0">
                <a:solidFill>
                  <a:srgbClr val="FF0000"/>
                </a:solidFill>
              </a:rPr>
              <a:t>Te adoro mi Padre, yo te exaltare</a:t>
            </a:r>
          </a:p>
          <a:p>
            <a:pPr algn="ctr">
              <a:lnSpc>
                <a:spcPct val="75000"/>
              </a:lnSpc>
              <a:spcBef>
                <a:spcPct val="10000"/>
              </a:spcBef>
            </a:pPr>
            <a:r>
              <a:rPr lang="es-ES" sz="3600" b="1" dirty="0">
                <a:solidFill>
                  <a:srgbClr val="FF0000"/>
                </a:solidFill>
              </a:rPr>
              <a:t>Salvaste mi alma y mi vida cambio</a:t>
            </a:r>
          </a:p>
          <a:p>
            <a:pPr algn="ctr">
              <a:lnSpc>
                <a:spcPct val="75000"/>
              </a:lnSpc>
              <a:spcBef>
                <a:spcPct val="10000"/>
              </a:spcBef>
            </a:pPr>
            <a:r>
              <a:rPr lang="es-ES" sz="3600" b="1" dirty="0">
                <a:solidFill>
                  <a:srgbClr val="FF0000"/>
                </a:solidFill>
              </a:rPr>
              <a:t>Te amo Señor.</a:t>
            </a:r>
          </a:p>
          <a:p>
            <a:pPr algn="ctr">
              <a:lnSpc>
                <a:spcPct val="75000"/>
              </a:lnSpc>
              <a:spcBef>
                <a:spcPct val="10000"/>
              </a:spcBef>
            </a:pPr>
            <a:endParaRPr lang="es-PE" sz="3600" b="1" dirty="0">
              <a:solidFill>
                <a:srgbClr val="FF0000"/>
              </a:solidFill>
            </a:endParaRP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hosting01.com/SCRadio/KenFreeman/background-praise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56355" name="Rectangle 3"/>
          <p:cNvSpPr>
            <a:spLocks noChangeArrowheads="1"/>
          </p:cNvSpPr>
          <p:nvPr/>
        </p:nvSpPr>
        <p:spPr bwMode="auto">
          <a:xfrm>
            <a:off x="457200" y="914400"/>
            <a:ext cx="7239000" cy="4216539"/>
          </a:xfrm>
          <a:prstGeom prst="rect">
            <a:avLst/>
          </a:prstGeom>
          <a:noFill/>
          <a:ln w="9525">
            <a:noFill/>
            <a:miter lim="800000"/>
            <a:headEnd/>
            <a:tailEnd/>
          </a:ln>
          <a:effectLst>
            <a:outerShdw blurRad="50800" dist="38100" dir="2700000" algn="tl" rotWithShape="0">
              <a:prstClr val="black">
                <a:alpha val="56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ct val="75000"/>
              </a:lnSpc>
              <a:spcBef>
                <a:spcPct val="10000"/>
              </a:spcBef>
              <a:defRPr/>
            </a:pPr>
            <a:r>
              <a:rPr lang="es-ES" sz="4000" b="1" dirty="0" smtClean="0">
                <a:solidFill>
                  <a:schemeClr val="bg1"/>
                </a:solidFill>
              </a:rPr>
              <a:t>Estoy aquí esperándote </a:t>
            </a:r>
          </a:p>
          <a:p>
            <a:pPr>
              <a:lnSpc>
                <a:spcPct val="75000"/>
              </a:lnSpc>
              <a:spcBef>
                <a:spcPct val="10000"/>
              </a:spcBef>
              <a:defRPr/>
            </a:pPr>
            <a:r>
              <a:rPr lang="es-ES" sz="4000" b="1" dirty="0" smtClean="0">
                <a:solidFill>
                  <a:schemeClr val="bg1"/>
                </a:solidFill>
              </a:rPr>
              <a:t>en cada madrugada</a:t>
            </a:r>
          </a:p>
          <a:p>
            <a:pPr>
              <a:lnSpc>
                <a:spcPct val="75000"/>
              </a:lnSpc>
              <a:spcBef>
                <a:spcPct val="10000"/>
              </a:spcBef>
              <a:defRPr/>
            </a:pPr>
            <a:r>
              <a:rPr lang="es-ES" sz="4000" b="1" dirty="0" smtClean="0">
                <a:solidFill>
                  <a:schemeClr val="bg1"/>
                </a:solidFill>
              </a:rPr>
              <a:t>Estoy aquí muriendo </a:t>
            </a:r>
          </a:p>
          <a:p>
            <a:pPr>
              <a:lnSpc>
                <a:spcPct val="75000"/>
              </a:lnSpc>
              <a:spcBef>
                <a:spcPct val="10000"/>
              </a:spcBef>
              <a:defRPr/>
            </a:pPr>
            <a:r>
              <a:rPr lang="es-ES" sz="4000" b="1" dirty="0" smtClean="0">
                <a:solidFill>
                  <a:schemeClr val="bg1"/>
                </a:solidFill>
              </a:rPr>
              <a:t>para vivir en ti</a:t>
            </a:r>
          </a:p>
          <a:p>
            <a:pPr>
              <a:lnSpc>
                <a:spcPct val="75000"/>
              </a:lnSpc>
              <a:spcBef>
                <a:spcPct val="10000"/>
              </a:spcBef>
              <a:defRPr/>
            </a:pPr>
            <a:r>
              <a:rPr lang="es-ES" sz="4000" b="1" dirty="0" smtClean="0">
                <a:solidFill>
                  <a:schemeClr val="bg1"/>
                </a:solidFill>
              </a:rPr>
              <a:t>Tu me hallaste, </a:t>
            </a:r>
          </a:p>
          <a:p>
            <a:pPr>
              <a:lnSpc>
                <a:spcPct val="75000"/>
              </a:lnSpc>
              <a:spcBef>
                <a:spcPct val="10000"/>
              </a:spcBef>
              <a:defRPr/>
            </a:pPr>
            <a:r>
              <a:rPr lang="es-ES" sz="4000" b="1" dirty="0" smtClean="0">
                <a:solidFill>
                  <a:schemeClr val="bg1"/>
                </a:solidFill>
              </a:rPr>
              <a:t>tu fragancia a mi ser</a:t>
            </a:r>
          </a:p>
          <a:p>
            <a:pPr>
              <a:lnSpc>
                <a:spcPct val="75000"/>
              </a:lnSpc>
              <a:spcBef>
                <a:spcPct val="10000"/>
              </a:spcBef>
              <a:defRPr/>
            </a:pPr>
            <a:r>
              <a:rPr lang="es-ES" sz="4000" b="1" dirty="0" smtClean="0">
                <a:solidFill>
                  <a:schemeClr val="bg1"/>
                </a:solidFill>
              </a:rPr>
              <a:t>Respiro para ti, </a:t>
            </a:r>
          </a:p>
          <a:p>
            <a:pPr>
              <a:lnSpc>
                <a:spcPct val="75000"/>
              </a:lnSpc>
              <a:spcBef>
                <a:spcPct val="10000"/>
              </a:spcBef>
              <a:defRPr/>
            </a:pPr>
            <a:r>
              <a:rPr lang="es-ES" sz="4000" b="1" dirty="0" smtClean="0">
                <a:solidFill>
                  <a:schemeClr val="bg1"/>
                </a:solidFill>
              </a:rPr>
              <a:t>eres la fuente de mi amor</a:t>
            </a: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hosting01.com/SCRadio/KenFreeman/background-praise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56355" name="Rectangle 3"/>
          <p:cNvSpPr>
            <a:spLocks noChangeArrowheads="1"/>
          </p:cNvSpPr>
          <p:nvPr/>
        </p:nvSpPr>
        <p:spPr bwMode="auto">
          <a:xfrm>
            <a:off x="838200" y="1828800"/>
            <a:ext cx="7239000" cy="1620444"/>
          </a:xfrm>
          <a:prstGeom prst="rect">
            <a:avLst/>
          </a:prstGeom>
          <a:noFill/>
          <a:ln w="9525">
            <a:noFill/>
            <a:miter lim="800000"/>
            <a:headEnd/>
            <a:tailEnd/>
          </a:ln>
          <a:effectLst>
            <a:outerShdw blurRad="50800" dist="38100" dir="2700000" algn="tl" rotWithShape="0">
              <a:prstClr val="black">
                <a:alpha val="56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nSpc>
                <a:spcPct val="75000"/>
              </a:lnSpc>
              <a:spcBef>
                <a:spcPct val="10000"/>
              </a:spcBef>
              <a:defRPr/>
            </a:pPr>
            <a:r>
              <a:rPr lang="es-ES" sz="4000" b="1" dirty="0" smtClean="0">
                <a:solidFill>
                  <a:schemeClr val="bg1"/>
                </a:solidFill>
              </a:rPr>
              <a:t>Tu amor es inagotable</a:t>
            </a:r>
          </a:p>
          <a:p>
            <a:pPr>
              <a:lnSpc>
                <a:spcPct val="75000"/>
              </a:lnSpc>
              <a:spcBef>
                <a:spcPct val="10000"/>
              </a:spcBef>
              <a:defRPr/>
            </a:pPr>
            <a:r>
              <a:rPr lang="es-ES" sz="4000" b="1" dirty="0" smtClean="0">
                <a:solidFill>
                  <a:schemeClr val="bg1"/>
                </a:solidFill>
              </a:rPr>
              <a:t>Tu espíritu es incomparable</a:t>
            </a:r>
          </a:p>
          <a:p>
            <a:pPr>
              <a:lnSpc>
                <a:spcPct val="75000"/>
              </a:lnSpc>
              <a:spcBef>
                <a:spcPct val="10000"/>
              </a:spcBef>
              <a:defRPr/>
            </a:pPr>
            <a:r>
              <a:rPr lang="es-ES" sz="4000" b="1" dirty="0" smtClean="0">
                <a:solidFill>
                  <a:schemeClr val="bg1"/>
                </a:solidFill>
              </a:rPr>
              <a:t>Eres mi amor</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CkhULgujOks/Sm8h4hvA1XI/AAAAAAAAAGE/VmrVxA3Umh8/s320/Great+Intercessor+Church+Announcement+PowerPoint+Background.jpg"/>
          <p:cNvPicPr>
            <a:picLocks noChangeAspect="1" noChangeArrowheads="1"/>
          </p:cNvPicPr>
          <p:nvPr/>
        </p:nvPicPr>
        <p:blipFill>
          <a:blip r:embed="rId3" cstate="print"/>
          <a:srcRect/>
          <a:stretch>
            <a:fillRect/>
          </a:stretch>
        </p:blipFill>
        <p:spPr bwMode="auto">
          <a:xfrm>
            <a:off x="0" y="0"/>
            <a:ext cx="9143996" cy="6858000"/>
          </a:xfrm>
          <a:prstGeom prst="rect">
            <a:avLst/>
          </a:prstGeom>
          <a:noFill/>
        </p:spPr>
      </p:pic>
      <p:sp>
        <p:nvSpPr>
          <p:cNvPr id="3" name="Rectangle 2"/>
          <p:cNvSpPr/>
          <p:nvPr/>
        </p:nvSpPr>
        <p:spPr>
          <a:xfrm>
            <a:off x="914403" y="2362200"/>
            <a:ext cx="5079211" cy="3416320"/>
          </a:xfrm>
          <a:prstGeom prst="rect">
            <a:avLst/>
          </a:prstGeom>
          <a:noFill/>
          <a:effectLst>
            <a:glow rad="101600">
              <a:schemeClr val="accent1">
                <a:satMod val="175000"/>
                <a:alpha val="40000"/>
              </a:schemeClr>
            </a:glow>
          </a:effectLst>
        </p:spPr>
        <p:txBody>
          <a:bodyPr wrap="none" lIns="91440" tIns="45720" rIns="91440" bIns="45720">
            <a:spAutoFit/>
          </a:bodyPr>
          <a:lstStyle/>
          <a:p>
            <a:pPr algn="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Reconocimiento</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pPr algn="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las</a:t>
            </a: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Visitas</a:t>
            </a:r>
            <a:endPar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Cumpleaños</a:t>
            </a:r>
            <a:endPar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Anuncios</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pentecostal-sermons"/>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outerShdw dist="74053" dir="3542175" algn="ctr" rotWithShape="0">
              <a:srgbClr val="808080"/>
            </a:outerShdw>
          </a:effectLst>
        </p:spPr>
      </p:pic>
      <p:sp>
        <p:nvSpPr>
          <p:cNvPr id="3" name="Rectangle 2"/>
          <p:cNvSpPr/>
          <p:nvPr/>
        </p:nvSpPr>
        <p:spPr>
          <a:xfrm>
            <a:off x="304800" y="3657600"/>
            <a:ext cx="7394012" cy="2800767"/>
          </a:xfrm>
          <a:prstGeom prst="rect">
            <a:avLst/>
          </a:prstGeom>
          <a:noFill/>
          <a:effectLst>
            <a:innerShdw blurRad="63500" dist="50800" dir="2700000">
              <a:schemeClr val="tx1">
                <a:alpha val="85000"/>
              </a:schemeClr>
            </a:innerShdw>
          </a:effectLst>
        </p:spPr>
        <p:txBody>
          <a:bodyPr wrap="none" lIns="91440" tIns="45720" rIns="91440" bIns="45720">
            <a:spAutoFit/>
          </a:bodyPr>
          <a:lstStyle/>
          <a:p>
            <a:r>
              <a:rPr lang="en-US" sz="8800" b="1" dirty="0" err="1"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rPr>
              <a:t>Estudio</a:t>
            </a:r>
            <a:r>
              <a:rPr lang="en-US" sz="8800" b="1" dirty="0"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rPr>
              <a:t> </a:t>
            </a:r>
            <a:r>
              <a:rPr lang="en-US" sz="8800" b="1" dirty="0" err="1"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rPr>
              <a:t>Bíblico</a:t>
            </a:r>
            <a:endParaRPr lang="en-US" sz="8800" b="1" dirty="0"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endParaRPr>
          </a:p>
          <a:p>
            <a:r>
              <a:rPr lang="en-US" sz="8800" b="1" dirty="0" err="1"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rPr>
              <a:t>Martes</a:t>
            </a:r>
            <a:r>
              <a:rPr lang="en-US" sz="8800" b="1" dirty="0" smtClean="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rPr>
              <a:t> 6:00PM</a:t>
            </a:r>
            <a:endParaRPr lang="en-US" sz="8800" b="1" dirty="0">
              <a:ln w="18000">
                <a:solidFill>
                  <a:schemeClr val="accent2">
                    <a:satMod val="140000"/>
                  </a:schemeClr>
                </a:solidFill>
                <a:prstDash val="solid"/>
                <a:miter lim="800000"/>
              </a:ln>
              <a:solidFill>
                <a:srgbClr val="C00000"/>
              </a:solidFill>
              <a:effectLst>
                <a:outerShdw blurRad="50800" dist="38100" algn="l" rotWithShape="0">
                  <a:prstClr val="black">
                    <a:alpha val="40000"/>
                  </a:prstClr>
                </a:outerShdw>
              </a:effectLst>
            </a:endParaRPr>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fruits-vegetables"/>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3" name="Rectangle 2"/>
          <p:cNvSpPr/>
          <p:nvPr/>
        </p:nvSpPr>
        <p:spPr>
          <a:xfrm>
            <a:off x="990600" y="5105400"/>
            <a:ext cx="7774822" cy="1228130"/>
          </a:xfrm>
          <a:prstGeom prst="rect">
            <a:avLst/>
          </a:prstGeom>
          <a:noFill/>
        </p:spPr>
        <p:txBody>
          <a:bodyPr wrap="none" lIns="91440" tIns="45720" rIns="91440" bIns="45720">
            <a:prstTxWarp prst="textWave4">
              <a:avLst>
                <a:gd name="adj1" fmla="val 6250"/>
                <a:gd name="adj2" fmla="val -527"/>
              </a:avLst>
            </a:prstTxWarp>
            <a:spAutoFit/>
          </a:bodyPr>
          <a:lstStyle/>
          <a:p>
            <a:pPr algn="ctr"/>
            <a:r>
              <a:rPr lang="en-US" sz="5400" b="1" spc="50" dirty="0" err="1"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rPr>
              <a:t>Distribución</a:t>
            </a:r>
            <a:r>
              <a:rPr lang="en-US" sz="5400" b="1" spc="50" dirty="0"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rPr>
              <a:t> de </a:t>
            </a:r>
            <a:r>
              <a:rPr lang="en-US" sz="5400" b="1" spc="50" dirty="0" err="1"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rPr>
              <a:t>Alimentos</a:t>
            </a:r>
            <a:endParaRPr lang="en-US" sz="5400" b="1" spc="50" dirty="0"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endParaRPr>
          </a:p>
          <a:p>
            <a:pPr algn="ctr"/>
            <a:r>
              <a:rPr lang="en-US" sz="5400" b="1" cap="none" spc="50" dirty="0" err="1"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rPr>
              <a:t>Jueves</a:t>
            </a:r>
            <a:r>
              <a:rPr lang="en-US" sz="5400" b="1" cap="none" spc="50" dirty="0" smtClean="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rPr>
              <a:t> 9:00AM.</a:t>
            </a:r>
            <a:endParaRPr lang="en-US" sz="5400" b="1" cap="none" spc="50" dirty="0">
              <a:ln w="12700" cmpd="sng">
                <a:solidFill>
                  <a:schemeClr val="accent6">
                    <a:satMod val="120000"/>
                    <a:shade val="80000"/>
                  </a:schemeClr>
                </a:solidFill>
                <a:prstDash val="solid"/>
              </a:ln>
              <a:solidFill>
                <a:srgbClr val="FFFF00"/>
              </a:solidFill>
              <a:effectLst>
                <a:glow rad="139700">
                  <a:schemeClr val="accent6">
                    <a:satMod val="175000"/>
                    <a:alpha val="40000"/>
                  </a:schemeClr>
                </a:glow>
              </a:effectLst>
            </a:endParaRPr>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0" y="762000"/>
            <a:ext cx="9144000" cy="6096000"/>
          </a:xfrm>
          <a:prstGeom prst="rect">
            <a:avLst/>
          </a:prstGeom>
          <a:ln>
            <a:noFill/>
          </a:ln>
          <a:effectLst>
            <a:softEdge rad="112500"/>
          </a:effectLst>
        </p:spPr>
      </p:pic>
      <p:sp>
        <p:nvSpPr>
          <p:cNvPr id="3" name="Rectangle 2"/>
          <p:cNvSpPr/>
          <p:nvPr/>
        </p:nvSpPr>
        <p:spPr>
          <a:xfrm>
            <a:off x="304800" y="0"/>
            <a:ext cx="8494698"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Kid’s Club </a:t>
            </a:r>
            <a:r>
              <a:rPr lang="en-US" sz="6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Viernes</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5:00PM</a:t>
            </a:r>
            <a:endPar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www.self-change.com/images/counsel.jpg"/>
          <p:cNvPicPr>
            <a:picLocks noChangeAspect="1" noChangeArrowheads="1"/>
          </p:cNvPicPr>
          <p:nvPr/>
        </p:nvPicPr>
        <p:blipFill>
          <a:blip r:embed="rId2" cstate="print"/>
          <a:srcRect t="19259" b="25058"/>
          <a:stretch>
            <a:fillRect/>
          </a:stretch>
        </p:blipFill>
        <p:spPr bwMode="auto">
          <a:xfrm>
            <a:off x="0" y="0"/>
            <a:ext cx="9144000" cy="6899564"/>
          </a:xfrm>
          <a:prstGeom prst="rect">
            <a:avLst/>
          </a:prstGeom>
          <a:noFill/>
        </p:spPr>
      </p:pic>
      <p:sp>
        <p:nvSpPr>
          <p:cNvPr id="3" name="Rectangle 2"/>
          <p:cNvSpPr/>
          <p:nvPr/>
        </p:nvSpPr>
        <p:spPr>
          <a:xfrm>
            <a:off x="304800" y="4572000"/>
            <a:ext cx="6705600" cy="1446550"/>
          </a:xfrm>
          <a:prstGeom prst="rect">
            <a:avLst/>
          </a:prstGeom>
          <a:noFill/>
        </p:spPr>
        <p:txBody>
          <a:bodyPr wrap="square" lIns="91440" tIns="45720" rIns="91440" bIns="45720">
            <a:spAutoFit/>
          </a:bodyPr>
          <a:lstStyle/>
          <a:p>
            <a:r>
              <a:rPr lang="en-US" sz="4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Consejería</a:t>
            </a: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y </a:t>
            </a:r>
            <a:r>
              <a:rPr lang="en-US" sz="4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Visita</a:t>
            </a: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Pastoral</a:t>
            </a:r>
          </a:p>
          <a:p>
            <a:r>
              <a:rPr lang="en-US" sz="4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Previa</a:t>
            </a: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Cita</a:t>
            </a:r>
            <a:endPar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152578" name="Picture 2" descr="http://www.topsofts.com/festival/thanksgiving/imgs/thanksgiving-dinner1920-1200.jpg"/>
          <p:cNvPicPr>
            <a:picLocks noChangeAspect="1" noChangeArrowheads="1"/>
          </p:cNvPicPr>
          <p:nvPr/>
        </p:nvPicPr>
        <p:blipFill>
          <a:blip r:embed="rId2" cstate="print"/>
          <a:srcRect/>
          <a:stretch>
            <a:fillRect/>
          </a:stretch>
        </p:blipFill>
        <p:spPr bwMode="auto">
          <a:xfrm>
            <a:off x="0" y="0"/>
            <a:ext cx="9144000" cy="5715000"/>
          </a:xfrm>
          <a:prstGeom prst="rect">
            <a:avLst/>
          </a:prstGeom>
          <a:noFill/>
        </p:spPr>
      </p:pic>
      <p:sp>
        <p:nvSpPr>
          <p:cNvPr id="3" name="Rectangle 2"/>
          <p:cNvSpPr/>
          <p:nvPr/>
        </p:nvSpPr>
        <p:spPr>
          <a:xfrm>
            <a:off x="41693" y="5534561"/>
            <a:ext cx="9011634" cy="1323439"/>
          </a:xfrm>
          <a:prstGeom prst="rect">
            <a:avLst/>
          </a:prstGeom>
          <a:noFill/>
        </p:spPr>
        <p:txBody>
          <a:bodyPr wrap="none" lIns="91440" tIns="45720" rIns="91440" bIns="45720">
            <a:spAutoFit/>
          </a:bodyPr>
          <a:lstStyle/>
          <a:p>
            <a:pPr algn="ctr"/>
            <a:r>
              <a:rPr lang="en-US" sz="40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Cena</a:t>
            </a:r>
            <a:r>
              <a:rPr lang="en-US"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40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Acción</a:t>
            </a:r>
            <a:r>
              <a:rPr lang="en-US"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Gracias</a:t>
            </a:r>
          </a:p>
          <a:p>
            <a:pPr algn="ct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 </a:t>
            </a:r>
            <a:r>
              <a:rPr lang="en-US"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Navidad</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$5.00,  11/24/10  </a:t>
            </a:r>
            <a:r>
              <a:rPr lang="en-US" sz="4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Hora</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7pm. </a:t>
            </a:r>
            <a:endParaRPr lang="en-US"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rds.yahoo.com/_ylt=A2KJkISDQLtMAD8AnIujzbkF/SIG=120ossapv/EXP=1287426563/**http%3a/www.ricardosplace.net/images/food.jpg"/>
          <p:cNvPicPr>
            <a:picLocks noChangeAspect="1" noChangeArrowheads="1"/>
          </p:cNvPicPr>
          <p:nvPr/>
        </p:nvPicPr>
        <p:blipFill>
          <a:blip r:embed="rId2" cstate="print"/>
          <a:srcRect/>
          <a:stretch>
            <a:fillRect/>
          </a:stretch>
        </p:blipFill>
        <p:spPr bwMode="auto">
          <a:xfrm>
            <a:off x="0" y="0"/>
            <a:ext cx="9144000" cy="6867592"/>
          </a:xfrm>
          <a:prstGeom prst="rect">
            <a:avLst/>
          </a:prstGeom>
          <a:noFill/>
        </p:spPr>
      </p:pic>
      <p:sp>
        <p:nvSpPr>
          <p:cNvPr id="4" name="Rectangle 3"/>
          <p:cNvSpPr/>
          <p:nvPr/>
        </p:nvSpPr>
        <p:spPr>
          <a:xfrm>
            <a:off x="762000" y="3810000"/>
            <a:ext cx="8120703" cy="2800767"/>
          </a:xfrm>
          <a:prstGeom prst="rect">
            <a:avLst/>
          </a:prstGeom>
          <a:noFill/>
          <a:effectLst>
            <a:outerShdw blurRad="50800" dist="38100" dir="2700000" algn="tl" rotWithShape="0">
              <a:prstClr val="black">
                <a:alpha val="70000"/>
              </a:prstClr>
            </a:outerShdw>
          </a:effectLst>
        </p:spPr>
        <p:txBody>
          <a:bodyPr wrap="square" lIns="91440" tIns="45720" rIns="91440" bIns="45720">
            <a:spAutoFit/>
          </a:bodyPr>
          <a:lstStyle/>
          <a:p>
            <a:pPr algn="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Proyecto</a:t>
            </a:r>
            <a:endPar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Tardeadas</a:t>
            </a: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Mexicanas</a:t>
            </a:r>
            <a:endPar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Antojitos</a:t>
            </a: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Artesanías</a:t>
            </a:r>
            <a:endPar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lgn="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Viernes</a:t>
            </a: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Sábado</a:t>
            </a:r>
            <a:r>
              <a:rPr lang="en-U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y Domingo</a:t>
            </a:r>
          </a:p>
        </p:txBody>
      </p:sp>
    </p:spTree>
  </p:cSld>
  <p:clrMapOvr>
    <a:masterClrMapping/>
  </p:clrMapOvr>
  <p:transition>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rds.yahoo.com/_ylt=A2KJkK2qWa9M4TwAFLmjzbkF/SIG=13e1rkc24/EXP=1286646570/**http%3a/1.bp.blogspot.com/_zh92Q1r_zw8/SxP0mOJ7tlI/AAAAAAAAAOU/b7FxfnQZbI0/s1600/biblia.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 name="Rectangle 5"/>
          <p:cNvSpPr/>
          <p:nvPr/>
        </p:nvSpPr>
        <p:spPr>
          <a:xfrm>
            <a:off x="304800" y="3124200"/>
            <a:ext cx="5715000" cy="3539430"/>
          </a:xfrm>
          <a:prstGeom prst="rect">
            <a:avLst/>
          </a:prstGeom>
          <a:effectLst>
            <a:outerShdw blurRad="50800" dist="38100" dir="2700000" algn="tl" rotWithShape="0">
              <a:prstClr val="black">
                <a:alpha val="70000"/>
              </a:prstClr>
            </a:outerShdw>
          </a:effectLst>
        </p:spPr>
        <p:txBody>
          <a:bodyPr wrap="square">
            <a:spAutoFit/>
          </a:bodyPr>
          <a:lstStyle/>
          <a:p>
            <a:r>
              <a:rPr lang="es-ES" sz="2800" dirty="0" smtClean="0">
                <a:solidFill>
                  <a:srgbClr val="FFFF00"/>
                </a:solidFill>
              </a:rPr>
              <a:t>1 Pedro 2:15-16 </a:t>
            </a:r>
            <a:r>
              <a:rPr lang="es-ES" sz="1600" dirty="0" smtClean="0">
                <a:solidFill>
                  <a:srgbClr val="FFFF00"/>
                </a:solidFill>
              </a:rPr>
              <a:t>(Nueva Versión Internacional)</a:t>
            </a:r>
            <a:endParaRPr lang="es-ES" sz="2800" dirty="0" smtClean="0">
              <a:solidFill>
                <a:srgbClr val="FFFF00"/>
              </a:solidFill>
            </a:endParaRPr>
          </a:p>
          <a:p>
            <a:r>
              <a:rPr lang="es-ES" sz="2800" dirty="0" smtClean="0">
                <a:solidFill>
                  <a:srgbClr val="FFFF00"/>
                </a:solidFill>
              </a:rPr>
              <a:t>15 Porque ésta es la voluntad de Dios: que, practicando el bien, hagan callar la ignorancia de los insensatos.16 Eso es actuar como personas libres que no se valen de su libertad para disimular la maldad, sino que viven como *siervos de Dios</a:t>
            </a:r>
            <a:endParaRPr lang="es-ES" sz="2800" dirty="0">
              <a:solidFill>
                <a:srgbClr val="FFFF00"/>
              </a:solidFill>
            </a:endParaRPr>
          </a:p>
        </p:txBody>
      </p:sp>
    </p:spTree>
  </p:cSld>
  <p:clrMapOvr>
    <a:masterClrMapping/>
  </p:clrMapOvr>
  <p:transition>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www.lisisoft.com/imglisi/5/Screensavers/56805sunset.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glow rad="228600">
              <a:schemeClr val="accent1">
                <a:satMod val="175000"/>
                <a:alpha val="40000"/>
              </a:schemeClr>
            </a:glow>
          </a:effectLst>
        </p:spPr>
      </p:pic>
      <p:sp>
        <p:nvSpPr>
          <p:cNvPr id="6" name="Rectangle 5"/>
          <p:cNvSpPr/>
          <p:nvPr/>
        </p:nvSpPr>
        <p:spPr>
          <a:xfrm>
            <a:off x="1158344" y="4876800"/>
            <a:ext cx="6797053" cy="1015663"/>
          </a:xfrm>
          <a:prstGeom prst="rect">
            <a:avLst/>
          </a:prstGeom>
          <a:noFill/>
        </p:spPr>
        <p:txBody>
          <a:bodyPr wrap="none" lIns="91440" tIns="45720" rIns="91440" bIns="45720">
            <a:spAutoFit/>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outerShdw blurRad="50800" dist="38100" dir="2700000" algn="tl" rotWithShape="0">
                    <a:prstClr val="black">
                      <a:alpha val="40000"/>
                    </a:prstClr>
                  </a:outerShdw>
                </a:effectLst>
                <a:latin typeface="Berlin Sans FB Demi" pitchFamily="34" charset="0"/>
              </a:rPr>
              <a:t>BENDICION FINAL</a:t>
            </a:r>
            <a:endParaRPr lang="en-US" sz="6000" b="1" cap="none" spc="50" dirty="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outerShdw blurRad="50800" dist="38100" dir="2700000" algn="tl" rotWithShape="0">
                  <a:prstClr val="black">
                    <a:alpha val="40000"/>
                  </a:prstClr>
                </a:outerShdw>
              </a:effectLst>
              <a:latin typeface="Berlin Sans FB Demi" pitchFamily="34" charset="0"/>
            </a:endParaRPr>
          </a:p>
        </p:txBody>
      </p:sp>
    </p:spTree>
  </p:cSld>
  <p:clrMapOvr>
    <a:masterClrMapping/>
  </p:clrMapOvr>
  <p:transition>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677" name="Picture 5" descr="brandnewday3"/>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12676" name="Rectangle 4"/>
          <p:cNvSpPr>
            <a:spLocks noChangeArrowheads="1"/>
          </p:cNvSpPr>
          <p:nvPr/>
        </p:nvSpPr>
        <p:spPr bwMode="auto">
          <a:xfrm>
            <a:off x="381000" y="3962400"/>
            <a:ext cx="7391400" cy="2590800"/>
          </a:xfrm>
          <a:prstGeom prst="rect">
            <a:avLst/>
          </a:prstGeom>
          <a:noFill/>
          <a:ln w="9525">
            <a:noFill/>
            <a:miter lim="800000"/>
            <a:headEnd/>
            <a:tailEnd/>
          </a:ln>
          <a:effectLst>
            <a:outerShdw dist="17961" dir="2700000" algn="ctr" rotWithShape="0">
              <a:schemeClr val="tx1"/>
            </a:outerShdw>
          </a:effectLst>
        </p:spPr>
        <p:txBody>
          <a:bodyPr/>
          <a:lstStyle/>
          <a:p>
            <a:pPr marL="342900" indent="-342900" eaLnBrk="0" hangingPunct="0">
              <a:lnSpc>
                <a:spcPct val="85000"/>
              </a:lnSpc>
              <a:spcBef>
                <a:spcPct val="5000"/>
              </a:spcBef>
            </a:pPr>
            <a:r>
              <a:rPr lang="es-ES" sz="4000" b="1" dirty="0">
                <a:solidFill>
                  <a:srgbClr val="FFFF00"/>
                </a:solidFill>
                <a:latin typeface="+mj-lt"/>
              </a:rPr>
              <a:t>La única razón de mi adoración</a:t>
            </a:r>
          </a:p>
          <a:p>
            <a:pPr marL="342900" indent="-342900" eaLnBrk="0" hangingPunct="0">
              <a:lnSpc>
                <a:spcPct val="85000"/>
              </a:lnSpc>
              <a:spcBef>
                <a:spcPct val="5000"/>
              </a:spcBef>
            </a:pPr>
            <a:r>
              <a:rPr lang="es-ES" sz="4000" b="1" dirty="0">
                <a:solidFill>
                  <a:srgbClr val="FFFF00"/>
                </a:solidFill>
                <a:latin typeface="+mj-lt"/>
              </a:rPr>
              <a:t>Eres tú mi Jesús...</a:t>
            </a:r>
          </a:p>
          <a:p>
            <a:pPr marL="342900" indent="-342900" eaLnBrk="0" hangingPunct="0">
              <a:lnSpc>
                <a:spcPct val="85000"/>
              </a:lnSpc>
              <a:spcBef>
                <a:spcPct val="5000"/>
              </a:spcBef>
            </a:pPr>
            <a:r>
              <a:rPr lang="es-ES" sz="4000" b="1" dirty="0">
                <a:solidFill>
                  <a:srgbClr val="FFFF00"/>
                </a:solidFill>
                <a:latin typeface="+mj-lt"/>
              </a:rPr>
              <a:t>Mi único motivo para vivir </a:t>
            </a:r>
          </a:p>
          <a:p>
            <a:pPr marL="342900" indent="-342900" eaLnBrk="0" hangingPunct="0">
              <a:lnSpc>
                <a:spcPct val="85000"/>
              </a:lnSpc>
              <a:spcBef>
                <a:spcPct val="5000"/>
              </a:spcBef>
            </a:pPr>
            <a:r>
              <a:rPr lang="es-ES" sz="4000" b="1" dirty="0">
                <a:solidFill>
                  <a:srgbClr val="FFFF00"/>
                </a:solidFill>
                <a:latin typeface="+mj-lt"/>
              </a:rPr>
              <a:t>eres tú mi señor...</a:t>
            </a: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946" name="Picture 2" descr="brandnewday3"/>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850947" name="Rectangle 3"/>
          <p:cNvSpPr>
            <a:spLocks noChangeArrowheads="1"/>
          </p:cNvSpPr>
          <p:nvPr/>
        </p:nvSpPr>
        <p:spPr bwMode="auto">
          <a:xfrm>
            <a:off x="609600" y="3733800"/>
            <a:ext cx="7543800" cy="2667000"/>
          </a:xfrm>
          <a:prstGeom prst="rect">
            <a:avLst/>
          </a:prstGeom>
          <a:noFill/>
          <a:ln w="9525">
            <a:noFill/>
            <a:miter lim="800000"/>
            <a:headEnd/>
            <a:tailEnd/>
          </a:ln>
          <a:effectLst>
            <a:outerShdw dist="17961" dir="2700000" algn="ctr" rotWithShape="0">
              <a:schemeClr val="tx1"/>
            </a:outerShdw>
          </a:effectLst>
        </p:spPr>
        <p:txBody>
          <a:bodyPr/>
          <a:lstStyle/>
          <a:p>
            <a:pPr marL="342900" indent="-342900" eaLnBrk="0" hangingPunct="0">
              <a:lnSpc>
                <a:spcPct val="85000"/>
              </a:lnSpc>
              <a:spcBef>
                <a:spcPct val="5000"/>
              </a:spcBef>
            </a:pPr>
            <a:r>
              <a:rPr lang="es-ES" sz="4000" b="1" dirty="0">
                <a:solidFill>
                  <a:srgbClr val="FFFF00"/>
                </a:solidFill>
                <a:latin typeface="+mj-lt"/>
              </a:rPr>
              <a:t>Mi única verdad está en ti, </a:t>
            </a:r>
          </a:p>
          <a:p>
            <a:pPr marL="342900" indent="-342900" eaLnBrk="0" hangingPunct="0">
              <a:lnSpc>
                <a:spcPct val="85000"/>
              </a:lnSpc>
              <a:spcBef>
                <a:spcPct val="5000"/>
              </a:spcBef>
            </a:pPr>
            <a:r>
              <a:rPr lang="es-ES" sz="4000" b="1" dirty="0">
                <a:solidFill>
                  <a:srgbClr val="FFFF00"/>
                </a:solidFill>
                <a:latin typeface="+mj-lt"/>
              </a:rPr>
              <a:t>eres mi luz</a:t>
            </a:r>
          </a:p>
          <a:p>
            <a:pPr marL="342900" indent="-342900" eaLnBrk="0" hangingPunct="0">
              <a:lnSpc>
                <a:spcPct val="85000"/>
              </a:lnSpc>
              <a:spcBef>
                <a:spcPct val="5000"/>
              </a:spcBef>
            </a:pPr>
            <a:r>
              <a:rPr lang="es-ES" sz="4000" b="1" dirty="0">
                <a:solidFill>
                  <a:srgbClr val="FFFF00"/>
                </a:solidFill>
                <a:latin typeface="+mj-lt"/>
              </a:rPr>
              <a:t>y mi salvación...</a:t>
            </a:r>
          </a:p>
          <a:p>
            <a:pPr marL="342900" indent="-342900" eaLnBrk="0" hangingPunct="0">
              <a:lnSpc>
                <a:spcPct val="85000"/>
              </a:lnSpc>
              <a:spcBef>
                <a:spcPct val="5000"/>
              </a:spcBef>
            </a:pPr>
            <a:r>
              <a:rPr lang="es-ES" sz="4000" b="1" dirty="0">
                <a:solidFill>
                  <a:srgbClr val="FFFF00"/>
                </a:solidFill>
                <a:latin typeface="+mj-lt"/>
              </a:rPr>
              <a:t>Mi único amor eres tú, Señor</a:t>
            </a:r>
          </a:p>
          <a:p>
            <a:pPr marL="342900" indent="-342900" eaLnBrk="0" hangingPunct="0">
              <a:lnSpc>
                <a:spcPct val="85000"/>
              </a:lnSpc>
              <a:spcBef>
                <a:spcPct val="5000"/>
              </a:spcBef>
            </a:pPr>
            <a:r>
              <a:rPr lang="es-ES" sz="4000" b="1" dirty="0">
                <a:solidFill>
                  <a:srgbClr val="FFFF00"/>
                </a:solidFill>
                <a:latin typeface="+mj-lt"/>
              </a:rPr>
              <a:t>y por siempre te alabaré... </a:t>
            </a: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2994" name="Picture 2" descr="brandnewday3"/>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852995" name="Rectangle 3"/>
          <p:cNvSpPr>
            <a:spLocks noChangeArrowheads="1"/>
          </p:cNvSpPr>
          <p:nvPr/>
        </p:nvSpPr>
        <p:spPr bwMode="auto">
          <a:xfrm>
            <a:off x="457200" y="4191000"/>
            <a:ext cx="6858000" cy="2362200"/>
          </a:xfrm>
          <a:prstGeom prst="rect">
            <a:avLst/>
          </a:prstGeom>
          <a:noFill/>
          <a:ln w="9525">
            <a:noFill/>
            <a:miter lim="800000"/>
            <a:headEnd/>
            <a:tailEnd/>
          </a:ln>
          <a:effectLst>
            <a:outerShdw dist="17961" dir="2700000" algn="ctr" rotWithShape="0">
              <a:schemeClr val="tx1"/>
            </a:outerShdw>
          </a:effectLst>
        </p:spPr>
        <p:txBody>
          <a:bodyPr/>
          <a:lstStyle/>
          <a:p>
            <a:pPr marL="342900" indent="-342900" eaLnBrk="0" hangingPunct="0">
              <a:lnSpc>
                <a:spcPct val="85000"/>
              </a:lnSpc>
              <a:spcBef>
                <a:spcPct val="5000"/>
              </a:spcBef>
            </a:pPr>
            <a:r>
              <a:rPr lang="es-ES" sz="4000" b="1" dirty="0">
                <a:solidFill>
                  <a:srgbClr val="FFFF00"/>
                </a:solidFill>
                <a:latin typeface="+mj-lt"/>
              </a:rPr>
              <a:t>Tú eres todopoderoso</a:t>
            </a:r>
          </a:p>
          <a:p>
            <a:pPr marL="342900" indent="-342900" eaLnBrk="0" hangingPunct="0">
              <a:lnSpc>
                <a:spcPct val="85000"/>
              </a:lnSpc>
              <a:spcBef>
                <a:spcPct val="5000"/>
              </a:spcBef>
            </a:pPr>
            <a:r>
              <a:rPr lang="es-ES" sz="4000" b="1" dirty="0">
                <a:solidFill>
                  <a:srgbClr val="FFFF00"/>
                </a:solidFill>
                <a:latin typeface="+mj-lt"/>
              </a:rPr>
              <a:t>Eres grande y majestuoso,</a:t>
            </a:r>
          </a:p>
          <a:p>
            <a:pPr marL="342900" indent="-342900" eaLnBrk="0" hangingPunct="0">
              <a:lnSpc>
                <a:spcPct val="85000"/>
              </a:lnSpc>
              <a:spcBef>
                <a:spcPct val="5000"/>
              </a:spcBef>
            </a:pPr>
            <a:r>
              <a:rPr lang="es-ES" sz="4000" b="1" dirty="0">
                <a:solidFill>
                  <a:srgbClr val="FFFF00"/>
                </a:solidFill>
                <a:latin typeface="+mj-lt"/>
              </a:rPr>
              <a:t>Eres fuerte, invencible</a:t>
            </a:r>
          </a:p>
          <a:p>
            <a:pPr marL="342900" indent="-342900" eaLnBrk="0" hangingPunct="0">
              <a:lnSpc>
                <a:spcPct val="85000"/>
              </a:lnSpc>
              <a:spcBef>
                <a:spcPct val="5000"/>
              </a:spcBef>
            </a:pPr>
            <a:r>
              <a:rPr lang="es-ES" sz="4000" b="1" dirty="0">
                <a:solidFill>
                  <a:srgbClr val="FFFF00"/>
                </a:solidFill>
                <a:latin typeface="+mj-lt"/>
              </a:rPr>
              <a:t>y no hay nadie como tú...</a:t>
            </a:r>
          </a:p>
          <a:p>
            <a:pPr marL="342900" indent="-342900" eaLnBrk="0" hangingPunct="0">
              <a:lnSpc>
                <a:spcPct val="85000"/>
              </a:lnSpc>
              <a:spcBef>
                <a:spcPct val="5000"/>
              </a:spcBef>
            </a:pPr>
            <a:endParaRPr lang="es-PE" sz="3600" b="1" dirty="0">
              <a:solidFill>
                <a:srgbClr val="FFFF00"/>
              </a:solidFill>
              <a:latin typeface="Annual" pitchFamily="2" charset="0"/>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34378A29-9A90-4D99-9739-B23A86022396}">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otalTime>7169</TotalTime>
  <Words>938</Words>
  <Application>Microsoft Office PowerPoint</Application>
  <PresentationFormat>On-screen Show (4:3)</PresentationFormat>
  <Paragraphs>298</Paragraphs>
  <Slides>58</Slides>
  <Notes>45</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590</cp:revision>
  <dcterms:created xsi:type="dcterms:W3CDTF">2010-06-07T16:40:23Z</dcterms:created>
  <dcterms:modified xsi:type="dcterms:W3CDTF">2010-11-17T19:00:50Z</dcterms:modified>
</cp:coreProperties>
</file>